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72" r:id="rId2"/>
    <p:sldId id="274" r:id="rId3"/>
    <p:sldId id="276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271" r:id="rId1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C000"/>
    <a:srgbClr val="70AD47"/>
    <a:srgbClr val="4472C4"/>
    <a:srgbClr val="7030A0"/>
    <a:srgbClr val="FF0000"/>
    <a:srgbClr val="44546A"/>
    <a:srgbClr val="ED7D31"/>
    <a:srgbClr val="009833"/>
    <a:srgbClr val="EC1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117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6DE6DBD2-BC70-45E5-BED4-519AFD9CF4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BCC1FE9-7881-4060-AAE1-CDA939ABB53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9047A-2D84-40D5-B7CF-68425713F97B}" type="datetimeFigureOut">
              <a:rPr lang="es-CO" smtClean="0"/>
              <a:t>15/09/2020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5396E7C-81DC-408D-891C-75E333694DD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7220A73-F683-403D-80E6-0133C2D1E08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41BC5-442D-49F6-8CE2-F659BBA95D4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800237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18A93F-B67B-4806-B4AF-7DB3A010DD54}" type="datetimeFigureOut">
              <a:rPr lang="es-CO" smtClean="0"/>
              <a:t>15/09/2020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62C4B-53AB-45FD-96BD-3D1B1E26AFB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8334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352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24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332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562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2932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5084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098C21F-3C51-402F-90A0-3B0176F705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ACAE7E-254E-4D87-99AA-786158D08560}" type="datetimeFigureOut">
              <a:rPr lang="es-CO" smtClean="0"/>
              <a:t>15/09/2020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65AD99-1A5F-47D7-AC3A-351877D11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238DA1-C3A0-4816-A0CA-A04F0EACE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07A687-9862-4C9F-802A-8899AAA8CED6}" type="slidenum">
              <a:rPr lang="es-CO" smtClean="0"/>
              <a:t>‹Nº›</a:t>
            </a:fld>
            <a:endParaRPr lang="es-CO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57"/>
            <a:ext cx="12193524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021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098C21F-3C51-402F-90A0-3B0176F705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ACAE7E-254E-4D87-99AA-786158D08560}" type="datetimeFigureOut">
              <a:rPr lang="es-CO" smtClean="0"/>
              <a:t>15/09/2020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65AD99-1A5F-47D7-AC3A-351877D11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238DA1-C3A0-4816-A0CA-A04F0EACE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07A687-9862-4C9F-802A-8899AAA8CED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883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098C21F-3C51-402F-90A0-3B0176F705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ACAE7E-254E-4D87-99AA-786158D08560}" type="datetimeFigureOut">
              <a:rPr lang="es-CO" smtClean="0"/>
              <a:t>15/09/2020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65AD99-1A5F-47D7-AC3A-351877D11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238DA1-C3A0-4816-A0CA-A04F0EACE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07A687-9862-4C9F-802A-8899AAA8CED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8617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098C21F-3C51-402F-90A0-3B0176F705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ACAE7E-254E-4D87-99AA-786158D08560}" type="datetimeFigureOut">
              <a:rPr lang="es-CO" smtClean="0"/>
              <a:t>15/09/2020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65AD99-1A5F-47D7-AC3A-351877D11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238DA1-C3A0-4816-A0CA-A04F0EACE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07A687-9862-4C9F-802A-8899AAA8CED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619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3221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852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0917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99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12193526" cy="6851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24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93" r:id="rId5"/>
    <p:sldLayoutId id="2147483651" r:id="rId6"/>
    <p:sldLayoutId id="2147483652" r:id="rId7"/>
    <p:sldLayoutId id="2147483653" r:id="rId8"/>
    <p:sldLayoutId id="2147483654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020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021;p44"/>
          <p:cNvSpPr/>
          <p:nvPr/>
        </p:nvSpPr>
        <p:spPr>
          <a:xfrm rot="21470825">
            <a:off x="2755724" y="1570541"/>
            <a:ext cx="5521919" cy="3526399"/>
          </a:xfrm>
          <a:prstGeom prst="roundRect">
            <a:avLst>
              <a:gd name="adj" fmla="val 24491"/>
            </a:avLst>
          </a:prstGeom>
          <a:ln>
            <a:solidFill>
              <a:schemeClr val="tx1"/>
            </a:solidFill>
            <a:prstDash val="lgDashDotDot"/>
            <a:headEnd type="none" w="sm" len="sm"/>
            <a:tailEnd type="none" w="sm" len="sm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1023;p44"/>
          <p:cNvSpPr txBox="1">
            <a:spLocks/>
          </p:cNvSpPr>
          <p:nvPr/>
        </p:nvSpPr>
        <p:spPr>
          <a:xfrm>
            <a:off x="2953502" y="2032729"/>
            <a:ext cx="4892100" cy="2478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s-CO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MODELO LINGÜÍSTICO</a:t>
            </a:r>
            <a:endParaRPr lang="es-CO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Google Shape;1024;p44"/>
          <p:cNvGrpSpPr/>
          <p:nvPr/>
        </p:nvGrpSpPr>
        <p:grpSpPr>
          <a:xfrm>
            <a:off x="7081520" y="4023606"/>
            <a:ext cx="1315564" cy="1118517"/>
            <a:chOff x="1168000" y="1750950"/>
            <a:chExt cx="405425" cy="344700"/>
          </a:xfrm>
        </p:grpSpPr>
        <p:sp>
          <p:nvSpPr>
            <p:cNvPr id="7" name="Google Shape;1025;p44"/>
            <p:cNvSpPr/>
            <p:nvPr/>
          </p:nvSpPr>
          <p:spPr>
            <a:xfrm>
              <a:off x="1364750" y="1767600"/>
              <a:ext cx="190525" cy="258100"/>
            </a:xfrm>
            <a:custGeom>
              <a:avLst/>
              <a:gdLst/>
              <a:ahLst/>
              <a:cxnLst/>
              <a:rect l="l" t="t" r="r" b="b"/>
              <a:pathLst>
                <a:path w="7621" h="10324" extrusionOk="0">
                  <a:moveTo>
                    <a:pt x="5239" y="1"/>
                  </a:moveTo>
                  <a:cubicBezTo>
                    <a:pt x="5025" y="1"/>
                    <a:pt x="4810" y="60"/>
                    <a:pt x="4596" y="84"/>
                  </a:cubicBezTo>
                  <a:cubicBezTo>
                    <a:pt x="4251" y="132"/>
                    <a:pt x="3917" y="191"/>
                    <a:pt x="3572" y="239"/>
                  </a:cubicBezTo>
                  <a:cubicBezTo>
                    <a:pt x="3346" y="263"/>
                    <a:pt x="3120" y="334"/>
                    <a:pt x="2905" y="394"/>
                  </a:cubicBezTo>
                  <a:cubicBezTo>
                    <a:pt x="2489" y="513"/>
                    <a:pt x="2084" y="668"/>
                    <a:pt x="1691" y="858"/>
                  </a:cubicBezTo>
                  <a:cubicBezTo>
                    <a:pt x="1619" y="906"/>
                    <a:pt x="1536" y="906"/>
                    <a:pt x="1441" y="918"/>
                  </a:cubicBezTo>
                  <a:cubicBezTo>
                    <a:pt x="1238" y="953"/>
                    <a:pt x="1060" y="1049"/>
                    <a:pt x="905" y="1191"/>
                  </a:cubicBezTo>
                  <a:cubicBezTo>
                    <a:pt x="595" y="1501"/>
                    <a:pt x="238" y="1787"/>
                    <a:pt x="84" y="2227"/>
                  </a:cubicBezTo>
                  <a:cubicBezTo>
                    <a:pt x="72" y="2287"/>
                    <a:pt x="24" y="2323"/>
                    <a:pt x="0" y="2358"/>
                  </a:cubicBezTo>
                  <a:cubicBezTo>
                    <a:pt x="131" y="3227"/>
                    <a:pt x="262" y="4025"/>
                    <a:pt x="405" y="4835"/>
                  </a:cubicBezTo>
                  <a:cubicBezTo>
                    <a:pt x="441" y="5121"/>
                    <a:pt x="524" y="5406"/>
                    <a:pt x="595" y="5668"/>
                  </a:cubicBezTo>
                  <a:cubicBezTo>
                    <a:pt x="703" y="6037"/>
                    <a:pt x="786" y="6418"/>
                    <a:pt x="846" y="6799"/>
                  </a:cubicBezTo>
                  <a:cubicBezTo>
                    <a:pt x="893" y="7097"/>
                    <a:pt x="941" y="7395"/>
                    <a:pt x="1012" y="7692"/>
                  </a:cubicBezTo>
                  <a:cubicBezTo>
                    <a:pt x="1238" y="8514"/>
                    <a:pt x="1500" y="9312"/>
                    <a:pt x="1596" y="10169"/>
                  </a:cubicBezTo>
                  <a:cubicBezTo>
                    <a:pt x="1608" y="10240"/>
                    <a:pt x="1608" y="10312"/>
                    <a:pt x="1727" y="10324"/>
                  </a:cubicBezTo>
                  <a:cubicBezTo>
                    <a:pt x="2036" y="10085"/>
                    <a:pt x="2393" y="9907"/>
                    <a:pt x="2631" y="9573"/>
                  </a:cubicBezTo>
                  <a:cubicBezTo>
                    <a:pt x="2739" y="9419"/>
                    <a:pt x="2917" y="9312"/>
                    <a:pt x="3096" y="9276"/>
                  </a:cubicBezTo>
                  <a:cubicBezTo>
                    <a:pt x="3441" y="9181"/>
                    <a:pt x="3763" y="9050"/>
                    <a:pt x="4096" y="8883"/>
                  </a:cubicBezTo>
                  <a:cubicBezTo>
                    <a:pt x="4191" y="8835"/>
                    <a:pt x="4310" y="8811"/>
                    <a:pt x="4417" y="8800"/>
                  </a:cubicBezTo>
                  <a:cubicBezTo>
                    <a:pt x="5072" y="8692"/>
                    <a:pt x="5727" y="8597"/>
                    <a:pt x="6382" y="8514"/>
                  </a:cubicBezTo>
                  <a:cubicBezTo>
                    <a:pt x="6463" y="8506"/>
                    <a:pt x="6545" y="8486"/>
                    <a:pt x="6622" y="8486"/>
                  </a:cubicBezTo>
                  <a:cubicBezTo>
                    <a:pt x="6658" y="8486"/>
                    <a:pt x="6693" y="8491"/>
                    <a:pt x="6727" y="8502"/>
                  </a:cubicBezTo>
                  <a:cubicBezTo>
                    <a:pt x="6989" y="8573"/>
                    <a:pt x="7263" y="8526"/>
                    <a:pt x="7525" y="8585"/>
                  </a:cubicBezTo>
                  <a:cubicBezTo>
                    <a:pt x="7549" y="8585"/>
                    <a:pt x="7573" y="8561"/>
                    <a:pt x="7620" y="8526"/>
                  </a:cubicBezTo>
                  <a:cubicBezTo>
                    <a:pt x="7489" y="8180"/>
                    <a:pt x="7442" y="7788"/>
                    <a:pt x="7382" y="7383"/>
                  </a:cubicBezTo>
                  <a:cubicBezTo>
                    <a:pt x="7323" y="7026"/>
                    <a:pt x="7275" y="6668"/>
                    <a:pt x="7215" y="6311"/>
                  </a:cubicBezTo>
                  <a:cubicBezTo>
                    <a:pt x="7203" y="6156"/>
                    <a:pt x="7192" y="6014"/>
                    <a:pt x="7132" y="5894"/>
                  </a:cubicBezTo>
                  <a:cubicBezTo>
                    <a:pt x="6930" y="5406"/>
                    <a:pt x="6894" y="4882"/>
                    <a:pt x="6811" y="4370"/>
                  </a:cubicBezTo>
                  <a:cubicBezTo>
                    <a:pt x="6787" y="4228"/>
                    <a:pt x="6775" y="4061"/>
                    <a:pt x="6715" y="3918"/>
                  </a:cubicBezTo>
                  <a:cubicBezTo>
                    <a:pt x="6596" y="3597"/>
                    <a:pt x="6537" y="3275"/>
                    <a:pt x="6489" y="2942"/>
                  </a:cubicBezTo>
                  <a:lnTo>
                    <a:pt x="6358" y="1965"/>
                  </a:lnTo>
                  <a:cubicBezTo>
                    <a:pt x="6322" y="1811"/>
                    <a:pt x="6299" y="1644"/>
                    <a:pt x="6239" y="1501"/>
                  </a:cubicBezTo>
                  <a:cubicBezTo>
                    <a:pt x="6144" y="1311"/>
                    <a:pt x="6096" y="1096"/>
                    <a:pt x="6072" y="870"/>
                  </a:cubicBezTo>
                  <a:cubicBezTo>
                    <a:pt x="6060" y="703"/>
                    <a:pt x="6025" y="501"/>
                    <a:pt x="6001" y="322"/>
                  </a:cubicBezTo>
                  <a:cubicBezTo>
                    <a:pt x="5977" y="239"/>
                    <a:pt x="5941" y="144"/>
                    <a:pt x="5906" y="60"/>
                  </a:cubicBezTo>
                  <a:cubicBezTo>
                    <a:pt x="5668" y="25"/>
                    <a:pt x="5465" y="1"/>
                    <a:pt x="52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026;p44"/>
            <p:cNvSpPr/>
            <p:nvPr/>
          </p:nvSpPr>
          <p:spPr>
            <a:xfrm>
              <a:off x="1182875" y="1809700"/>
              <a:ext cx="204525" cy="245175"/>
            </a:xfrm>
            <a:custGeom>
              <a:avLst/>
              <a:gdLst/>
              <a:ahLst/>
              <a:cxnLst/>
              <a:rect l="l" t="t" r="r" b="b"/>
              <a:pathLst>
                <a:path w="8181" h="9807" extrusionOk="0">
                  <a:moveTo>
                    <a:pt x="4383" y="1"/>
                  </a:moveTo>
                  <a:cubicBezTo>
                    <a:pt x="3995" y="1"/>
                    <a:pt x="3611" y="79"/>
                    <a:pt x="3227" y="139"/>
                  </a:cubicBezTo>
                  <a:cubicBezTo>
                    <a:pt x="2286" y="317"/>
                    <a:pt x="1382" y="615"/>
                    <a:pt x="501" y="948"/>
                  </a:cubicBezTo>
                  <a:cubicBezTo>
                    <a:pt x="322" y="1008"/>
                    <a:pt x="179" y="1115"/>
                    <a:pt x="0" y="1198"/>
                  </a:cubicBezTo>
                  <a:cubicBezTo>
                    <a:pt x="72" y="1317"/>
                    <a:pt x="108" y="1412"/>
                    <a:pt x="179" y="1484"/>
                  </a:cubicBezTo>
                  <a:cubicBezTo>
                    <a:pt x="322" y="1663"/>
                    <a:pt x="405" y="1853"/>
                    <a:pt x="417" y="2079"/>
                  </a:cubicBezTo>
                  <a:cubicBezTo>
                    <a:pt x="441" y="2341"/>
                    <a:pt x="524" y="2579"/>
                    <a:pt x="643" y="2817"/>
                  </a:cubicBezTo>
                  <a:cubicBezTo>
                    <a:pt x="679" y="2901"/>
                    <a:pt x="703" y="2984"/>
                    <a:pt x="715" y="3079"/>
                  </a:cubicBezTo>
                  <a:cubicBezTo>
                    <a:pt x="846" y="3627"/>
                    <a:pt x="977" y="4163"/>
                    <a:pt x="1096" y="4711"/>
                  </a:cubicBezTo>
                  <a:cubicBezTo>
                    <a:pt x="1239" y="5342"/>
                    <a:pt x="1370" y="5973"/>
                    <a:pt x="1501" y="6616"/>
                  </a:cubicBezTo>
                  <a:cubicBezTo>
                    <a:pt x="1536" y="6746"/>
                    <a:pt x="1560" y="6866"/>
                    <a:pt x="1596" y="6985"/>
                  </a:cubicBezTo>
                  <a:cubicBezTo>
                    <a:pt x="1751" y="7568"/>
                    <a:pt x="1905" y="8163"/>
                    <a:pt x="1965" y="8759"/>
                  </a:cubicBezTo>
                  <a:cubicBezTo>
                    <a:pt x="1977" y="8937"/>
                    <a:pt x="2013" y="9104"/>
                    <a:pt x="2036" y="9271"/>
                  </a:cubicBezTo>
                  <a:cubicBezTo>
                    <a:pt x="2072" y="9473"/>
                    <a:pt x="2191" y="9652"/>
                    <a:pt x="2286" y="9806"/>
                  </a:cubicBezTo>
                  <a:cubicBezTo>
                    <a:pt x="2584" y="9592"/>
                    <a:pt x="2846" y="9390"/>
                    <a:pt x="3120" y="9211"/>
                  </a:cubicBezTo>
                  <a:cubicBezTo>
                    <a:pt x="3763" y="8818"/>
                    <a:pt x="4453" y="8509"/>
                    <a:pt x="5203" y="8413"/>
                  </a:cubicBezTo>
                  <a:cubicBezTo>
                    <a:pt x="5584" y="8378"/>
                    <a:pt x="5954" y="8330"/>
                    <a:pt x="6323" y="8259"/>
                  </a:cubicBezTo>
                  <a:cubicBezTo>
                    <a:pt x="6453" y="8230"/>
                    <a:pt x="6581" y="8217"/>
                    <a:pt x="6707" y="8217"/>
                  </a:cubicBezTo>
                  <a:cubicBezTo>
                    <a:pt x="7108" y="8217"/>
                    <a:pt x="7487" y="8348"/>
                    <a:pt x="7859" y="8520"/>
                  </a:cubicBezTo>
                  <a:cubicBezTo>
                    <a:pt x="7930" y="8552"/>
                    <a:pt x="7996" y="8595"/>
                    <a:pt x="8068" y="8595"/>
                  </a:cubicBezTo>
                  <a:cubicBezTo>
                    <a:pt x="8103" y="8595"/>
                    <a:pt x="8140" y="8584"/>
                    <a:pt x="8180" y="8556"/>
                  </a:cubicBezTo>
                  <a:cubicBezTo>
                    <a:pt x="8180" y="8497"/>
                    <a:pt x="8180" y="8413"/>
                    <a:pt x="8168" y="8342"/>
                  </a:cubicBezTo>
                  <a:cubicBezTo>
                    <a:pt x="8121" y="7925"/>
                    <a:pt x="7990" y="7508"/>
                    <a:pt x="7870" y="7092"/>
                  </a:cubicBezTo>
                  <a:cubicBezTo>
                    <a:pt x="7680" y="6413"/>
                    <a:pt x="7489" y="5734"/>
                    <a:pt x="7406" y="5032"/>
                  </a:cubicBezTo>
                  <a:cubicBezTo>
                    <a:pt x="7394" y="4818"/>
                    <a:pt x="7335" y="4615"/>
                    <a:pt x="7275" y="4401"/>
                  </a:cubicBezTo>
                  <a:cubicBezTo>
                    <a:pt x="7156" y="3972"/>
                    <a:pt x="7049" y="3544"/>
                    <a:pt x="7013" y="3091"/>
                  </a:cubicBezTo>
                  <a:cubicBezTo>
                    <a:pt x="6918" y="2317"/>
                    <a:pt x="6835" y="1543"/>
                    <a:pt x="6751" y="770"/>
                  </a:cubicBezTo>
                  <a:cubicBezTo>
                    <a:pt x="6739" y="662"/>
                    <a:pt x="6716" y="543"/>
                    <a:pt x="6692" y="460"/>
                  </a:cubicBezTo>
                  <a:cubicBezTo>
                    <a:pt x="6561" y="424"/>
                    <a:pt x="6442" y="412"/>
                    <a:pt x="6335" y="365"/>
                  </a:cubicBezTo>
                  <a:cubicBezTo>
                    <a:pt x="5932" y="163"/>
                    <a:pt x="5510" y="37"/>
                    <a:pt x="5061" y="37"/>
                  </a:cubicBezTo>
                  <a:cubicBezTo>
                    <a:pt x="5006" y="37"/>
                    <a:pt x="4950" y="39"/>
                    <a:pt x="4894" y="43"/>
                  </a:cubicBezTo>
                  <a:lnTo>
                    <a:pt x="4846" y="43"/>
                  </a:lnTo>
                  <a:cubicBezTo>
                    <a:pt x="4691" y="13"/>
                    <a:pt x="4537" y="1"/>
                    <a:pt x="43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027;p44"/>
            <p:cNvSpPr/>
            <p:nvPr/>
          </p:nvSpPr>
          <p:spPr>
            <a:xfrm>
              <a:off x="1247475" y="2032225"/>
              <a:ext cx="127700" cy="44675"/>
            </a:xfrm>
            <a:custGeom>
              <a:avLst/>
              <a:gdLst/>
              <a:ahLst/>
              <a:cxnLst/>
              <a:rect l="l" t="t" r="r" b="b"/>
              <a:pathLst>
                <a:path w="5108" h="1787" extrusionOk="0">
                  <a:moveTo>
                    <a:pt x="3977" y="0"/>
                  </a:moveTo>
                  <a:cubicBezTo>
                    <a:pt x="3608" y="36"/>
                    <a:pt x="3239" y="120"/>
                    <a:pt x="2858" y="143"/>
                  </a:cubicBezTo>
                  <a:cubicBezTo>
                    <a:pt x="2227" y="203"/>
                    <a:pt x="1631" y="429"/>
                    <a:pt x="1072" y="739"/>
                  </a:cubicBezTo>
                  <a:cubicBezTo>
                    <a:pt x="691" y="965"/>
                    <a:pt x="310" y="1203"/>
                    <a:pt x="0" y="1572"/>
                  </a:cubicBezTo>
                  <a:cubicBezTo>
                    <a:pt x="60" y="1644"/>
                    <a:pt x="119" y="1727"/>
                    <a:pt x="167" y="1786"/>
                  </a:cubicBezTo>
                  <a:cubicBezTo>
                    <a:pt x="333" y="1679"/>
                    <a:pt x="464" y="1548"/>
                    <a:pt x="631" y="1501"/>
                  </a:cubicBezTo>
                  <a:cubicBezTo>
                    <a:pt x="869" y="1429"/>
                    <a:pt x="1072" y="1310"/>
                    <a:pt x="1298" y="1203"/>
                  </a:cubicBezTo>
                  <a:cubicBezTo>
                    <a:pt x="1869" y="905"/>
                    <a:pt x="2477" y="739"/>
                    <a:pt x="3096" y="655"/>
                  </a:cubicBezTo>
                  <a:cubicBezTo>
                    <a:pt x="3215" y="632"/>
                    <a:pt x="3334" y="620"/>
                    <a:pt x="3429" y="572"/>
                  </a:cubicBezTo>
                  <a:cubicBezTo>
                    <a:pt x="3596" y="477"/>
                    <a:pt x="3786" y="453"/>
                    <a:pt x="3965" y="417"/>
                  </a:cubicBezTo>
                  <a:cubicBezTo>
                    <a:pt x="4322" y="358"/>
                    <a:pt x="4667" y="274"/>
                    <a:pt x="5108" y="203"/>
                  </a:cubicBezTo>
                  <a:cubicBezTo>
                    <a:pt x="4763" y="120"/>
                    <a:pt x="4524" y="60"/>
                    <a:pt x="4310" y="12"/>
                  </a:cubicBezTo>
                  <a:cubicBezTo>
                    <a:pt x="4203" y="0"/>
                    <a:pt x="4084" y="0"/>
                    <a:pt x="3977" y="0"/>
                  </a:cubicBezTo>
                  <a:close/>
                </a:path>
              </a:pathLst>
            </a:custGeom>
            <a:solidFill>
              <a:srgbClr val="A775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028;p44"/>
            <p:cNvSpPr/>
            <p:nvPr/>
          </p:nvSpPr>
          <p:spPr>
            <a:xfrm>
              <a:off x="1416825" y="1995825"/>
              <a:ext cx="136350" cy="43425"/>
            </a:xfrm>
            <a:custGeom>
              <a:avLst/>
              <a:gdLst/>
              <a:ahLst/>
              <a:cxnLst/>
              <a:rect l="l" t="t" r="r" b="b"/>
              <a:pathLst>
                <a:path w="5454" h="1737" extrusionOk="0">
                  <a:moveTo>
                    <a:pt x="4423" y="0"/>
                  </a:moveTo>
                  <a:cubicBezTo>
                    <a:pt x="4303" y="0"/>
                    <a:pt x="4183" y="12"/>
                    <a:pt x="4061" y="40"/>
                  </a:cubicBezTo>
                  <a:cubicBezTo>
                    <a:pt x="3870" y="87"/>
                    <a:pt x="3668" y="99"/>
                    <a:pt x="3465" y="123"/>
                  </a:cubicBezTo>
                  <a:cubicBezTo>
                    <a:pt x="2787" y="206"/>
                    <a:pt x="2096" y="325"/>
                    <a:pt x="1477" y="647"/>
                  </a:cubicBezTo>
                  <a:cubicBezTo>
                    <a:pt x="1441" y="659"/>
                    <a:pt x="1418" y="683"/>
                    <a:pt x="1406" y="683"/>
                  </a:cubicBezTo>
                  <a:cubicBezTo>
                    <a:pt x="1025" y="778"/>
                    <a:pt x="703" y="1004"/>
                    <a:pt x="370" y="1218"/>
                  </a:cubicBezTo>
                  <a:cubicBezTo>
                    <a:pt x="191" y="1337"/>
                    <a:pt x="60" y="1492"/>
                    <a:pt x="1" y="1707"/>
                  </a:cubicBezTo>
                  <a:cubicBezTo>
                    <a:pt x="46" y="1727"/>
                    <a:pt x="86" y="1736"/>
                    <a:pt x="123" y="1736"/>
                  </a:cubicBezTo>
                  <a:cubicBezTo>
                    <a:pt x="211" y="1736"/>
                    <a:pt x="279" y="1686"/>
                    <a:pt x="346" y="1635"/>
                  </a:cubicBezTo>
                  <a:cubicBezTo>
                    <a:pt x="632" y="1421"/>
                    <a:pt x="941" y="1302"/>
                    <a:pt x="1263" y="1183"/>
                  </a:cubicBezTo>
                  <a:lnTo>
                    <a:pt x="1715" y="1052"/>
                  </a:lnTo>
                  <a:cubicBezTo>
                    <a:pt x="1787" y="1016"/>
                    <a:pt x="1894" y="1016"/>
                    <a:pt x="1953" y="980"/>
                  </a:cubicBezTo>
                  <a:cubicBezTo>
                    <a:pt x="2120" y="825"/>
                    <a:pt x="2311" y="814"/>
                    <a:pt x="2513" y="778"/>
                  </a:cubicBezTo>
                  <a:cubicBezTo>
                    <a:pt x="2739" y="754"/>
                    <a:pt x="2977" y="718"/>
                    <a:pt x="3204" y="683"/>
                  </a:cubicBezTo>
                  <a:cubicBezTo>
                    <a:pt x="3311" y="659"/>
                    <a:pt x="3406" y="659"/>
                    <a:pt x="3489" y="599"/>
                  </a:cubicBezTo>
                  <a:cubicBezTo>
                    <a:pt x="3680" y="456"/>
                    <a:pt x="3918" y="444"/>
                    <a:pt x="4144" y="409"/>
                  </a:cubicBezTo>
                  <a:cubicBezTo>
                    <a:pt x="4573" y="337"/>
                    <a:pt x="5001" y="266"/>
                    <a:pt x="5454" y="206"/>
                  </a:cubicBezTo>
                  <a:cubicBezTo>
                    <a:pt x="5108" y="100"/>
                    <a:pt x="4770" y="0"/>
                    <a:pt x="4423" y="0"/>
                  </a:cubicBezTo>
                  <a:close/>
                </a:path>
              </a:pathLst>
            </a:custGeom>
            <a:solidFill>
              <a:srgbClr val="A775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029;p44"/>
            <p:cNvSpPr/>
            <p:nvPr/>
          </p:nvSpPr>
          <p:spPr>
            <a:xfrm>
              <a:off x="1168000" y="1750950"/>
              <a:ext cx="405425" cy="344700"/>
            </a:xfrm>
            <a:custGeom>
              <a:avLst/>
              <a:gdLst/>
              <a:ahLst/>
              <a:cxnLst/>
              <a:rect l="l" t="t" r="r" b="b"/>
              <a:pathLst>
                <a:path w="16217" h="13788" extrusionOk="0">
                  <a:moveTo>
                    <a:pt x="2739" y="13133"/>
                  </a:moveTo>
                  <a:cubicBezTo>
                    <a:pt x="2679" y="13121"/>
                    <a:pt x="2631" y="13097"/>
                    <a:pt x="2584" y="13097"/>
                  </a:cubicBezTo>
                  <a:cubicBezTo>
                    <a:pt x="2322" y="13061"/>
                    <a:pt x="2215" y="12895"/>
                    <a:pt x="2167" y="12656"/>
                  </a:cubicBezTo>
                  <a:cubicBezTo>
                    <a:pt x="2143" y="12478"/>
                    <a:pt x="2108" y="12287"/>
                    <a:pt x="1988" y="12144"/>
                  </a:cubicBezTo>
                  <a:cubicBezTo>
                    <a:pt x="1953" y="12061"/>
                    <a:pt x="1953" y="11978"/>
                    <a:pt x="1929" y="11883"/>
                  </a:cubicBezTo>
                  <a:cubicBezTo>
                    <a:pt x="1905" y="11704"/>
                    <a:pt x="1869" y="11513"/>
                    <a:pt x="1858" y="11335"/>
                  </a:cubicBezTo>
                  <a:cubicBezTo>
                    <a:pt x="1786" y="10835"/>
                    <a:pt x="1715" y="10311"/>
                    <a:pt x="1572" y="9799"/>
                  </a:cubicBezTo>
                  <a:cubicBezTo>
                    <a:pt x="1477" y="9418"/>
                    <a:pt x="1417" y="9013"/>
                    <a:pt x="1322" y="8632"/>
                  </a:cubicBezTo>
                  <a:cubicBezTo>
                    <a:pt x="1203" y="8061"/>
                    <a:pt x="1072" y="7501"/>
                    <a:pt x="941" y="6941"/>
                  </a:cubicBezTo>
                  <a:cubicBezTo>
                    <a:pt x="857" y="6608"/>
                    <a:pt x="774" y="6275"/>
                    <a:pt x="703" y="5929"/>
                  </a:cubicBezTo>
                  <a:cubicBezTo>
                    <a:pt x="667" y="5810"/>
                    <a:pt x="643" y="5679"/>
                    <a:pt x="595" y="5560"/>
                  </a:cubicBezTo>
                  <a:cubicBezTo>
                    <a:pt x="476" y="5239"/>
                    <a:pt x="381" y="4905"/>
                    <a:pt x="345" y="4560"/>
                  </a:cubicBezTo>
                  <a:cubicBezTo>
                    <a:pt x="322" y="4465"/>
                    <a:pt x="310" y="4358"/>
                    <a:pt x="250" y="4286"/>
                  </a:cubicBezTo>
                  <a:cubicBezTo>
                    <a:pt x="107" y="4024"/>
                    <a:pt x="83" y="3727"/>
                    <a:pt x="0" y="3465"/>
                  </a:cubicBezTo>
                  <a:cubicBezTo>
                    <a:pt x="238" y="3179"/>
                    <a:pt x="500" y="2989"/>
                    <a:pt x="834" y="2858"/>
                  </a:cubicBezTo>
                  <a:cubicBezTo>
                    <a:pt x="2036" y="2346"/>
                    <a:pt x="3262" y="1965"/>
                    <a:pt x="4548" y="1786"/>
                  </a:cubicBezTo>
                  <a:cubicBezTo>
                    <a:pt x="4632" y="1762"/>
                    <a:pt x="4703" y="1750"/>
                    <a:pt x="4763" y="1750"/>
                  </a:cubicBezTo>
                  <a:cubicBezTo>
                    <a:pt x="5287" y="1762"/>
                    <a:pt x="5798" y="1750"/>
                    <a:pt x="6310" y="1822"/>
                  </a:cubicBezTo>
                  <a:cubicBezTo>
                    <a:pt x="6668" y="1881"/>
                    <a:pt x="7037" y="1988"/>
                    <a:pt x="7346" y="2215"/>
                  </a:cubicBezTo>
                  <a:cubicBezTo>
                    <a:pt x="7430" y="2274"/>
                    <a:pt x="7525" y="2274"/>
                    <a:pt x="7620" y="2298"/>
                  </a:cubicBezTo>
                  <a:cubicBezTo>
                    <a:pt x="7930" y="1881"/>
                    <a:pt x="8275" y="1512"/>
                    <a:pt x="8680" y="1215"/>
                  </a:cubicBezTo>
                  <a:cubicBezTo>
                    <a:pt x="8811" y="1107"/>
                    <a:pt x="8977" y="1036"/>
                    <a:pt x="9156" y="1012"/>
                  </a:cubicBezTo>
                  <a:cubicBezTo>
                    <a:pt x="9275" y="988"/>
                    <a:pt x="9406" y="929"/>
                    <a:pt x="9525" y="893"/>
                  </a:cubicBezTo>
                  <a:cubicBezTo>
                    <a:pt x="9811" y="750"/>
                    <a:pt x="10073" y="595"/>
                    <a:pt x="10418" y="560"/>
                  </a:cubicBezTo>
                  <a:cubicBezTo>
                    <a:pt x="10430" y="560"/>
                    <a:pt x="10442" y="560"/>
                    <a:pt x="10466" y="548"/>
                  </a:cubicBezTo>
                  <a:cubicBezTo>
                    <a:pt x="10942" y="274"/>
                    <a:pt x="11490" y="274"/>
                    <a:pt x="12014" y="191"/>
                  </a:cubicBezTo>
                  <a:cubicBezTo>
                    <a:pt x="12264" y="143"/>
                    <a:pt x="12526" y="119"/>
                    <a:pt x="12787" y="72"/>
                  </a:cubicBezTo>
                  <a:cubicBezTo>
                    <a:pt x="13026" y="24"/>
                    <a:pt x="13264" y="0"/>
                    <a:pt x="13514" y="72"/>
                  </a:cubicBezTo>
                  <a:cubicBezTo>
                    <a:pt x="13597" y="95"/>
                    <a:pt x="13704" y="72"/>
                    <a:pt x="13811" y="72"/>
                  </a:cubicBezTo>
                  <a:cubicBezTo>
                    <a:pt x="14121" y="72"/>
                    <a:pt x="14335" y="238"/>
                    <a:pt x="14371" y="548"/>
                  </a:cubicBezTo>
                  <a:cubicBezTo>
                    <a:pt x="14419" y="786"/>
                    <a:pt x="14454" y="1036"/>
                    <a:pt x="14478" y="1274"/>
                  </a:cubicBezTo>
                  <a:cubicBezTo>
                    <a:pt x="14526" y="1548"/>
                    <a:pt x="14550" y="1810"/>
                    <a:pt x="14692" y="2060"/>
                  </a:cubicBezTo>
                  <a:cubicBezTo>
                    <a:pt x="14752" y="2179"/>
                    <a:pt x="14776" y="2334"/>
                    <a:pt x="14788" y="2477"/>
                  </a:cubicBezTo>
                  <a:cubicBezTo>
                    <a:pt x="14847" y="2810"/>
                    <a:pt x="14895" y="3131"/>
                    <a:pt x="14942" y="3465"/>
                  </a:cubicBezTo>
                  <a:cubicBezTo>
                    <a:pt x="14990" y="3786"/>
                    <a:pt x="15062" y="4120"/>
                    <a:pt x="15169" y="4429"/>
                  </a:cubicBezTo>
                  <a:cubicBezTo>
                    <a:pt x="15240" y="4655"/>
                    <a:pt x="15264" y="4905"/>
                    <a:pt x="15300" y="5144"/>
                  </a:cubicBezTo>
                  <a:cubicBezTo>
                    <a:pt x="15359" y="5572"/>
                    <a:pt x="15443" y="5989"/>
                    <a:pt x="15585" y="6406"/>
                  </a:cubicBezTo>
                  <a:cubicBezTo>
                    <a:pt x="15681" y="6691"/>
                    <a:pt x="15704" y="7001"/>
                    <a:pt x="15740" y="7299"/>
                  </a:cubicBezTo>
                  <a:cubicBezTo>
                    <a:pt x="15776" y="7501"/>
                    <a:pt x="15824" y="7692"/>
                    <a:pt x="15907" y="7882"/>
                  </a:cubicBezTo>
                  <a:cubicBezTo>
                    <a:pt x="16026" y="8168"/>
                    <a:pt x="16121" y="8477"/>
                    <a:pt x="16181" y="8787"/>
                  </a:cubicBezTo>
                  <a:cubicBezTo>
                    <a:pt x="16216" y="9061"/>
                    <a:pt x="16193" y="9323"/>
                    <a:pt x="16157" y="9608"/>
                  </a:cubicBezTo>
                  <a:cubicBezTo>
                    <a:pt x="16145" y="9704"/>
                    <a:pt x="16062" y="9775"/>
                    <a:pt x="16002" y="9882"/>
                  </a:cubicBezTo>
                  <a:cubicBezTo>
                    <a:pt x="16050" y="10132"/>
                    <a:pt x="16181" y="10382"/>
                    <a:pt x="16074" y="10656"/>
                  </a:cubicBezTo>
                  <a:cubicBezTo>
                    <a:pt x="15883" y="10740"/>
                    <a:pt x="15704" y="10740"/>
                    <a:pt x="15526" y="10668"/>
                  </a:cubicBezTo>
                  <a:cubicBezTo>
                    <a:pt x="15300" y="10573"/>
                    <a:pt x="15073" y="10561"/>
                    <a:pt x="14847" y="10620"/>
                  </a:cubicBezTo>
                  <a:cubicBezTo>
                    <a:pt x="14633" y="10668"/>
                    <a:pt x="14395" y="10680"/>
                    <a:pt x="14169" y="10728"/>
                  </a:cubicBezTo>
                  <a:cubicBezTo>
                    <a:pt x="14002" y="10751"/>
                    <a:pt x="13823" y="10775"/>
                    <a:pt x="13669" y="10870"/>
                  </a:cubicBezTo>
                  <a:cubicBezTo>
                    <a:pt x="13585" y="10930"/>
                    <a:pt x="13466" y="10954"/>
                    <a:pt x="13347" y="10966"/>
                  </a:cubicBezTo>
                  <a:cubicBezTo>
                    <a:pt x="13121" y="11013"/>
                    <a:pt x="12883" y="11025"/>
                    <a:pt x="12656" y="11073"/>
                  </a:cubicBezTo>
                  <a:cubicBezTo>
                    <a:pt x="12478" y="11097"/>
                    <a:pt x="12287" y="11097"/>
                    <a:pt x="12121" y="11228"/>
                  </a:cubicBezTo>
                  <a:cubicBezTo>
                    <a:pt x="12085" y="11263"/>
                    <a:pt x="12025" y="11287"/>
                    <a:pt x="11966" y="11287"/>
                  </a:cubicBezTo>
                  <a:cubicBezTo>
                    <a:pt x="11573" y="11287"/>
                    <a:pt x="11228" y="11466"/>
                    <a:pt x="10871" y="11561"/>
                  </a:cubicBezTo>
                  <a:cubicBezTo>
                    <a:pt x="10597" y="11632"/>
                    <a:pt x="10311" y="11763"/>
                    <a:pt x="10073" y="11966"/>
                  </a:cubicBezTo>
                  <a:cubicBezTo>
                    <a:pt x="9918" y="12085"/>
                    <a:pt x="9787" y="12121"/>
                    <a:pt x="9597" y="12049"/>
                  </a:cubicBezTo>
                  <a:cubicBezTo>
                    <a:pt x="9418" y="11978"/>
                    <a:pt x="9204" y="11918"/>
                    <a:pt x="9013" y="11966"/>
                  </a:cubicBezTo>
                  <a:cubicBezTo>
                    <a:pt x="8406" y="11799"/>
                    <a:pt x="7823" y="11990"/>
                    <a:pt x="7227" y="12121"/>
                  </a:cubicBezTo>
                  <a:cubicBezTo>
                    <a:pt x="6941" y="12180"/>
                    <a:pt x="6668" y="12264"/>
                    <a:pt x="6382" y="12299"/>
                  </a:cubicBezTo>
                  <a:cubicBezTo>
                    <a:pt x="5668" y="12442"/>
                    <a:pt x="5001" y="12692"/>
                    <a:pt x="4382" y="13073"/>
                  </a:cubicBezTo>
                  <a:cubicBezTo>
                    <a:pt x="4370" y="13097"/>
                    <a:pt x="4358" y="13097"/>
                    <a:pt x="4358" y="13109"/>
                  </a:cubicBezTo>
                  <a:cubicBezTo>
                    <a:pt x="4060" y="13240"/>
                    <a:pt x="3763" y="13359"/>
                    <a:pt x="3560" y="13645"/>
                  </a:cubicBezTo>
                  <a:cubicBezTo>
                    <a:pt x="3501" y="13716"/>
                    <a:pt x="3346" y="13752"/>
                    <a:pt x="3239" y="13764"/>
                  </a:cubicBezTo>
                  <a:cubicBezTo>
                    <a:pt x="3108" y="13788"/>
                    <a:pt x="2989" y="13716"/>
                    <a:pt x="2917" y="13597"/>
                  </a:cubicBezTo>
                  <a:cubicBezTo>
                    <a:pt x="2881" y="13407"/>
                    <a:pt x="2810" y="13276"/>
                    <a:pt x="2739" y="13133"/>
                  </a:cubicBezTo>
                  <a:close/>
                  <a:moveTo>
                    <a:pt x="7882" y="3024"/>
                  </a:moveTo>
                  <a:cubicBezTo>
                    <a:pt x="8013" y="3893"/>
                    <a:pt x="8156" y="4691"/>
                    <a:pt x="8287" y="5501"/>
                  </a:cubicBezTo>
                  <a:cubicBezTo>
                    <a:pt x="8335" y="5787"/>
                    <a:pt x="8406" y="6072"/>
                    <a:pt x="8477" y="6334"/>
                  </a:cubicBezTo>
                  <a:cubicBezTo>
                    <a:pt x="8585" y="6703"/>
                    <a:pt x="8680" y="7084"/>
                    <a:pt x="8727" y="7465"/>
                  </a:cubicBezTo>
                  <a:cubicBezTo>
                    <a:pt x="8775" y="7763"/>
                    <a:pt x="8823" y="8061"/>
                    <a:pt x="8894" y="8358"/>
                  </a:cubicBezTo>
                  <a:cubicBezTo>
                    <a:pt x="9120" y="9180"/>
                    <a:pt x="9394" y="9978"/>
                    <a:pt x="9478" y="10835"/>
                  </a:cubicBezTo>
                  <a:cubicBezTo>
                    <a:pt x="9489" y="10906"/>
                    <a:pt x="9489" y="10978"/>
                    <a:pt x="9608" y="10990"/>
                  </a:cubicBezTo>
                  <a:cubicBezTo>
                    <a:pt x="9918" y="10751"/>
                    <a:pt x="10275" y="10573"/>
                    <a:pt x="10513" y="10239"/>
                  </a:cubicBezTo>
                  <a:cubicBezTo>
                    <a:pt x="10621" y="10085"/>
                    <a:pt x="10799" y="9978"/>
                    <a:pt x="10978" y="9942"/>
                  </a:cubicBezTo>
                  <a:cubicBezTo>
                    <a:pt x="11323" y="9847"/>
                    <a:pt x="11656" y="9716"/>
                    <a:pt x="11978" y="9549"/>
                  </a:cubicBezTo>
                  <a:cubicBezTo>
                    <a:pt x="12085" y="9501"/>
                    <a:pt x="12204" y="9477"/>
                    <a:pt x="12311" y="9466"/>
                  </a:cubicBezTo>
                  <a:cubicBezTo>
                    <a:pt x="12954" y="9358"/>
                    <a:pt x="13621" y="9263"/>
                    <a:pt x="14264" y="9180"/>
                  </a:cubicBezTo>
                  <a:cubicBezTo>
                    <a:pt x="14395" y="9168"/>
                    <a:pt x="14514" y="9132"/>
                    <a:pt x="14609" y="9168"/>
                  </a:cubicBezTo>
                  <a:cubicBezTo>
                    <a:pt x="14883" y="9239"/>
                    <a:pt x="15145" y="9192"/>
                    <a:pt x="15419" y="9251"/>
                  </a:cubicBezTo>
                  <a:cubicBezTo>
                    <a:pt x="15431" y="9251"/>
                    <a:pt x="15454" y="9227"/>
                    <a:pt x="15502" y="9192"/>
                  </a:cubicBezTo>
                  <a:cubicBezTo>
                    <a:pt x="15335" y="8835"/>
                    <a:pt x="15300" y="8430"/>
                    <a:pt x="15240" y="8037"/>
                  </a:cubicBezTo>
                  <a:cubicBezTo>
                    <a:pt x="15181" y="7680"/>
                    <a:pt x="15133" y="7322"/>
                    <a:pt x="15073" y="6965"/>
                  </a:cubicBezTo>
                  <a:cubicBezTo>
                    <a:pt x="15062" y="6810"/>
                    <a:pt x="15038" y="6668"/>
                    <a:pt x="14978" y="6549"/>
                  </a:cubicBezTo>
                  <a:cubicBezTo>
                    <a:pt x="14788" y="6048"/>
                    <a:pt x="14740" y="5537"/>
                    <a:pt x="14669" y="5025"/>
                  </a:cubicBezTo>
                  <a:cubicBezTo>
                    <a:pt x="14645" y="4882"/>
                    <a:pt x="14621" y="4715"/>
                    <a:pt x="14561" y="4560"/>
                  </a:cubicBezTo>
                  <a:cubicBezTo>
                    <a:pt x="14442" y="4251"/>
                    <a:pt x="14383" y="3929"/>
                    <a:pt x="14347" y="3596"/>
                  </a:cubicBezTo>
                  <a:lnTo>
                    <a:pt x="14204" y="2619"/>
                  </a:lnTo>
                  <a:cubicBezTo>
                    <a:pt x="14180" y="2465"/>
                    <a:pt x="14145" y="2298"/>
                    <a:pt x="14085" y="2155"/>
                  </a:cubicBezTo>
                  <a:cubicBezTo>
                    <a:pt x="14002" y="1965"/>
                    <a:pt x="13954" y="1750"/>
                    <a:pt x="13930" y="1524"/>
                  </a:cubicBezTo>
                  <a:cubicBezTo>
                    <a:pt x="13907" y="1346"/>
                    <a:pt x="13883" y="1155"/>
                    <a:pt x="13847" y="976"/>
                  </a:cubicBezTo>
                  <a:cubicBezTo>
                    <a:pt x="13835" y="893"/>
                    <a:pt x="13788" y="798"/>
                    <a:pt x="13764" y="714"/>
                  </a:cubicBezTo>
                  <a:cubicBezTo>
                    <a:pt x="13526" y="679"/>
                    <a:pt x="13311" y="655"/>
                    <a:pt x="13097" y="655"/>
                  </a:cubicBezTo>
                  <a:cubicBezTo>
                    <a:pt x="12883" y="655"/>
                    <a:pt x="12656" y="714"/>
                    <a:pt x="12454" y="738"/>
                  </a:cubicBezTo>
                  <a:cubicBezTo>
                    <a:pt x="12109" y="786"/>
                    <a:pt x="11764" y="845"/>
                    <a:pt x="11430" y="893"/>
                  </a:cubicBezTo>
                  <a:cubicBezTo>
                    <a:pt x="11204" y="917"/>
                    <a:pt x="10978" y="988"/>
                    <a:pt x="10751" y="1048"/>
                  </a:cubicBezTo>
                  <a:cubicBezTo>
                    <a:pt x="10335" y="1167"/>
                    <a:pt x="9942" y="1322"/>
                    <a:pt x="9549" y="1512"/>
                  </a:cubicBezTo>
                  <a:cubicBezTo>
                    <a:pt x="9478" y="1560"/>
                    <a:pt x="9382" y="1560"/>
                    <a:pt x="9299" y="1572"/>
                  </a:cubicBezTo>
                  <a:cubicBezTo>
                    <a:pt x="9085" y="1607"/>
                    <a:pt x="8906" y="1703"/>
                    <a:pt x="8763" y="1846"/>
                  </a:cubicBezTo>
                  <a:cubicBezTo>
                    <a:pt x="8454" y="2155"/>
                    <a:pt x="8096" y="2429"/>
                    <a:pt x="7942" y="2881"/>
                  </a:cubicBezTo>
                  <a:cubicBezTo>
                    <a:pt x="7954" y="2953"/>
                    <a:pt x="7918" y="3000"/>
                    <a:pt x="7882" y="3024"/>
                  </a:cubicBezTo>
                  <a:close/>
                  <a:moveTo>
                    <a:pt x="584" y="3572"/>
                  </a:moveTo>
                  <a:cubicBezTo>
                    <a:pt x="655" y="3691"/>
                    <a:pt x="679" y="3774"/>
                    <a:pt x="762" y="3846"/>
                  </a:cubicBezTo>
                  <a:cubicBezTo>
                    <a:pt x="905" y="4024"/>
                    <a:pt x="976" y="4215"/>
                    <a:pt x="1000" y="4441"/>
                  </a:cubicBezTo>
                  <a:cubicBezTo>
                    <a:pt x="1024" y="4715"/>
                    <a:pt x="1096" y="4953"/>
                    <a:pt x="1215" y="5191"/>
                  </a:cubicBezTo>
                  <a:cubicBezTo>
                    <a:pt x="1262" y="5263"/>
                    <a:pt x="1274" y="5358"/>
                    <a:pt x="1298" y="5441"/>
                  </a:cubicBezTo>
                  <a:cubicBezTo>
                    <a:pt x="1429" y="5989"/>
                    <a:pt x="1560" y="6525"/>
                    <a:pt x="1679" y="7072"/>
                  </a:cubicBezTo>
                  <a:cubicBezTo>
                    <a:pt x="1810" y="7703"/>
                    <a:pt x="1953" y="8346"/>
                    <a:pt x="2084" y="8977"/>
                  </a:cubicBezTo>
                  <a:cubicBezTo>
                    <a:pt x="2108" y="9120"/>
                    <a:pt x="2143" y="9239"/>
                    <a:pt x="2167" y="9358"/>
                  </a:cubicBezTo>
                  <a:cubicBezTo>
                    <a:pt x="2334" y="9930"/>
                    <a:pt x="2489" y="10525"/>
                    <a:pt x="2548" y="11121"/>
                  </a:cubicBezTo>
                  <a:cubicBezTo>
                    <a:pt x="2560" y="11299"/>
                    <a:pt x="2584" y="11466"/>
                    <a:pt x="2620" y="11632"/>
                  </a:cubicBezTo>
                  <a:cubicBezTo>
                    <a:pt x="2643" y="11835"/>
                    <a:pt x="2762" y="12013"/>
                    <a:pt x="2870" y="12168"/>
                  </a:cubicBezTo>
                  <a:cubicBezTo>
                    <a:pt x="3167" y="11954"/>
                    <a:pt x="3417" y="11752"/>
                    <a:pt x="3703" y="11573"/>
                  </a:cubicBezTo>
                  <a:cubicBezTo>
                    <a:pt x="4346" y="11180"/>
                    <a:pt x="5025" y="10870"/>
                    <a:pt x="5787" y="10787"/>
                  </a:cubicBezTo>
                  <a:cubicBezTo>
                    <a:pt x="6156" y="10740"/>
                    <a:pt x="6537" y="10692"/>
                    <a:pt x="6906" y="10620"/>
                  </a:cubicBezTo>
                  <a:cubicBezTo>
                    <a:pt x="7453" y="10501"/>
                    <a:pt x="7942" y="10668"/>
                    <a:pt x="8442" y="10882"/>
                  </a:cubicBezTo>
                  <a:cubicBezTo>
                    <a:pt x="8537" y="10930"/>
                    <a:pt x="8644" y="11001"/>
                    <a:pt x="8763" y="10918"/>
                  </a:cubicBezTo>
                  <a:cubicBezTo>
                    <a:pt x="8763" y="10859"/>
                    <a:pt x="8763" y="10787"/>
                    <a:pt x="8751" y="10704"/>
                  </a:cubicBezTo>
                  <a:cubicBezTo>
                    <a:pt x="8704" y="10275"/>
                    <a:pt x="8585" y="9858"/>
                    <a:pt x="8465" y="9442"/>
                  </a:cubicBezTo>
                  <a:cubicBezTo>
                    <a:pt x="8275" y="8763"/>
                    <a:pt x="8084" y="8084"/>
                    <a:pt x="8001" y="7370"/>
                  </a:cubicBezTo>
                  <a:cubicBezTo>
                    <a:pt x="7989" y="7168"/>
                    <a:pt x="7930" y="6953"/>
                    <a:pt x="7870" y="6751"/>
                  </a:cubicBezTo>
                  <a:cubicBezTo>
                    <a:pt x="7751" y="6322"/>
                    <a:pt x="7644" y="5882"/>
                    <a:pt x="7608" y="5441"/>
                  </a:cubicBezTo>
                  <a:cubicBezTo>
                    <a:pt x="7513" y="4667"/>
                    <a:pt x="7430" y="3893"/>
                    <a:pt x="7346" y="3120"/>
                  </a:cubicBezTo>
                  <a:cubicBezTo>
                    <a:pt x="7334" y="3012"/>
                    <a:pt x="7311" y="2893"/>
                    <a:pt x="7287" y="2810"/>
                  </a:cubicBezTo>
                  <a:cubicBezTo>
                    <a:pt x="7156" y="2774"/>
                    <a:pt x="7037" y="2762"/>
                    <a:pt x="6930" y="2715"/>
                  </a:cubicBezTo>
                  <a:cubicBezTo>
                    <a:pt x="6477" y="2489"/>
                    <a:pt x="6001" y="2358"/>
                    <a:pt x="5489" y="2393"/>
                  </a:cubicBezTo>
                  <a:lnTo>
                    <a:pt x="5441" y="2393"/>
                  </a:lnTo>
                  <a:cubicBezTo>
                    <a:pt x="4894" y="2286"/>
                    <a:pt x="4358" y="2405"/>
                    <a:pt x="3822" y="2489"/>
                  </a:cubicBezTo>
                  <a:cubicBezTo>
                    <a:pt x="2881" y="2667"/>
                    <a:pt x="1977" y="2965"/>
                    <a:pt x="1096" y="3298"/>
                  </a:cubicBezTo>
                  <a:cubicBezTo>
                    <a:pt x="905" y="3370"/>
                    <a:pt x="762" y="3477"/>
                    <a:pt x="584" y="3572"/>
                  </a:cubicBezTo>
                  <a:close/>
                  <a:moveTo>
                    <a:pt x="8299" y="11454"/>
                  </a:moveTo>
                  <a:cubicBezTo>
                    <a:pt x="7954" y="11359"/>
                    <a:pt x="7727" y="11311"/>
                    <a:pt x="7501" y="11263"/>
                  </a:cubicBezTo>
                  <a:cubicBezTo>
                    <a:pt x="7394" y="11240"/>
                    <a:pt x="7275" y="11228"/>
                    <a:pt x="7156" y="11240"/>
                  </a:cubicBezTo>
                  <a:cubicBezTo>
                    <a:pt x="6787" y="11287"/>
                    <a:pt x="6418" y="11359"/>
                    <a:pt x="6037" y="11394"/>
                  </a:cubicBezTo>
                  <a:cubicBezTo>
                    <a:pt x="5406" y="11454"/>
                    <a:pt x="4810" y="11680"/>
                    <a:pt x="4251" y="11990"/>
                  </a:cubicBezTo>
                  <a:cubicBezTo>
                    <a:pt x="3870" y="12216"/>
                    <a:pt x="3489" y="12454"/>
                    <a:pt x="3179" y="12823"/>
                  </a:cubicBezTo>
                  <a:cubicBezTo>
                    <a:pt x="3239" y="12895"/>
                    <a:pt x="3298" y="12978"/>
                    <a:pt x="3346" y="13037"/>
                  </a:cubicBezTo>
                  <a:cubicBezTo>
                    <a:pt x="3512" y="12930"/>
                    <a:pt x="3643" y="12787"/>
                    <a:pt x="3810" y="12752"/>
                  </a:cubicBezTo>
                  <a:cubicBezTo>
                    <a:pt x="4048" y="12680"/>
                    <a:pt x="4251" y="12549"/>
                    <a:pt x="4477" y="12454"/>
                  </a:cubicBezTo>
                  <a:cubicBezTo>
                    <a:pt x="5048" y="12156"/>
                    <a:pt x="5656" y="11990"/>
                    <a:pt x="6275" y="11906"/>
                  </a:cubicBezTo>
                  <a:cubicBezTo>
                    <a:pt x="6394" y="11883"/>
                    <a:pt x="6513" y="11871"/>
                    <a:pt x="6608" y="11823"/>
                  </a:cubicBezTo>
                  <a:cubicBezTo>
                    <a:pt x="6775" y="11728"/>
                    <a:pt x="6965" y="11704"/>
                    <a:pt x="7144" y="11656"/>
                  </a:cubicBezTo>
                  <a:cubicBezTo>
                    <a:pt x="7501" y="11609"/>
                    <a:pt x="7858" y="11549"/>
                    <a:pt x="8299" y="11454"/>
                  </a:cubicBezTo>
                  <a:close/>
                  <a:moveTo>
                    <a:pt x="15383" y="9978"/>
                  </a:moveTo>
                  <a:cubicBezTo>
                    <a:pt x="14931" y="9858"/>
                    <a:pt x="14478" y="9727"/>
                    <a:pt x="14002" y="9835"/>
                  </a:cubicBezTo>
                  <a:cubicBezTo>
                    <a:pt x="13811" y="9882"/>
                    <a:pt x="13597" y="9894"/>
                    <a:pt x="13407" y="9918"/>
                  </a:cubicBezTo>
                  <a:cubicBezTo>
                    <a:pt x="12728" y="10001"/>
                    <a:pt x="12037" y="10120"/>
                    <a:pt x="11418" y="10442"/>
                  </a:cubicBezTo>
                  <a:cubicBezTo>
                    <a:pt x="11383" y="10454"/>
                    <a:pt x="11359" y="10478"/>
                    <a:pt x="11335" y="10478"/>
                  </a:cubicBezTo>
                  <a:cubicBezTo>
                    <a:pt x="10966" y="10573"/>
                    <a:pt x="10644" y="10799"/>
                    <a:pt x="10311" y="11013"/>
                  </a:cubicBezTo>
                  <a:cubicBezTo>
                    <a:pt x="10132" y="11132"/>
                    <a:pt x="10001" y="11287"/>
                    <a:pt x="9942" y="11502"/>
                  </a:cubicBezTo>
                  <a:cubicBezTo>
                    <a:pt x="10085" y="11573"/>
                    <a:pt x="10192" y="11502"/>
                    <a:pt x="10287" y="11430"/>
                  </a:cubicBezTo>
                  <a:cubicBezTo>
                    <a:pt x="10561" y="11216"/>
                    <a:pt x="10882" y="11097"/>
                    <a:pt x="11204" y="10978"/>
                  </a:cubicBezTo>
                  <a:lnTo>
                    <a:pt x="11656" y="10847"/>
                  </a:lnTo>
                  <a:cubicBezTo>
                    <a:pt x="11728" y="10811"/>
                    <a:pt x="11835" y="10811"/>
                    <a:pt x="11894" y="10775"/>
                  </a:cubicBezTo>
                  <a:cubicBezTo>
                    <a:pt x="12049" y="10620"/>
                    <a:pt x="12252" y="10609"/>
                    <a:pt x="12454" y="10573"/>
                  </a:cubicBezTo>
                  <a:cubicBezTo>
                    <a:pt x="12680" y="10549"/>
                    <a:pt x="12918" y="10513"/>
                    <a:pt x="13145" y="10478"/>
                  </a:cubicBezTo>
                  <a:cubicBezTo>
                    <a:pt x="13240" y="10454"/>
                    <a:pt x="13347" y="10454"/>
                    <a:pt x="13418" y="10394"/>
                  </a:cubicBezTo>
                  <a:cubicBezTo>
                    <a:pt x="13621" y="10251"/>
                    <a:pt x="13859" y="10239"/>
                    <a:pt x="14073" y="10204"/>
                  </a:cubicBezTo>
                  <a:cubicBezTo>
                    <a:pt x="14526" y="10132"/>
                    <a:pt x="14954" y="10061"/>
                    <a:pt x="15383" y="9978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030;p44"/>
            <p:cNvSpPr/>
            <p:nvPr/>
          </p:nvSpPr>
          <p:spPr>
            <a:xfrm>
              <a:off x="1404625" y="1833700"/>
              <a:ext cx="89925" cy="110150"/>
            </a:xfrm>
            <a:custGeom>
              <a:avLst/>
              <a:gdLst/>
              <a:ahLst/>
              <a:cxnLst/>
              <a:rect l="l" t="t" r="r" b="b"/>
              <a:pathLst>
                <a:path w="3597" h="4406" extrusionOk="0">
                  <a:moveTo>
                    <a:pt x="1679" y="1834"/>
                  </a:moveTo>
                  <a:cubicBezTo>
                    <a:pt x="1846" y="1488"/>
                    <a:pt x="2025" y="1167"/>
                    <a:pt x="2037" y="762"/>
                  </a:cubicBezTo>
                  <a:cubicBezTo>
                    <a:pt x="1906" y="762"/>
                    <a:pt x="1798" y="774"/>
                    <a:pt x="1679" y="774"/>
                  </a:cubicBezTo>
                  <a:cubicBezTo>
                    <a:pt x="1310" y="822"/>
                    <a:pt x="941" y="869"/>
                    <a:pt x="560" y="893"/>
                  </a:cubicBezTo>
                  <a:cubicBezTo>
                    <a:pt x="441" y="917"/>
                    <a:pt x="346" y="917"/>
                    <a:pt x="227" y="893"/>
                  </a:cubicBezTo>
                  <a:cubicBezTo>
                    <a:pt x="108" y="881"/>
                    <a:pt x="13" y="774"/>
                    <a:pt x="1" y="655"/>
                  </a:cubicBezTo>
                  <a:cubicBezTo>
                    <a:pt x="1" y="560"/>
                    <a:pt x="48" y="452"/>
                    <a:pt x="143" y="417"/>
                  </a:cubicBezTo>
                  <a:cubicBezTo>
                    <a:pt x="274" y="381"/>
                    <a:pt x="417" y="322"/>
                    <a:pt x="560" y="298"/>
                  </a:cubicBezTo>
                  <a:cubicBezTo>
                    <a:pt x="1072" y="214"/>
                    <a:pt x="1596" y="119"/>
                    <a:pt x="2096" y="60"/>
                  </a:cubicBezTo>
                  <a:cubicBezTo>
                    <a:pt x="2572" y="0"/>
                    <a:pt x="2906" y="357"/>
                    <a:pt x="2787" y="833"/>
                  </a:cubicBezTo>
                  <a:cubicBezTo>
                    <a:pt x="2703" y="1119"/>
                    <a:pt x="2608" y="1381"/>
                    <a:pt x="2501" y="1655"/>
                  </a:cubicBezTo>
                  <a:lnTo>
                    <a:pt x="2322" y="2096"/>
                  </a:lnTo>
                  <a:cubicBezTo>
                    <a:pt x="2394" y="2179"/>
                    <a:pt x="2465" y="2227"/>
                    <a:pt x="2513" y="2274"/>
                  </a:cubicBezTo>
                  <a:cubicBezTo>
                    <a:pt x="2644" y="2441"/>
                    <a:pt x="2584" y="2667"/>
                    <a:pt x="2394" y="2727"/>
                  </a:cubicBezTo>
                  <a:cubicBezTo>
                    <a:pt x="2287" y="2750"/>
                    <a:pt x="2168" y="2774"/>
                    <a:pt x="2048" y="2798"/>
                  </a:cubicBezTo>
                  <a:cubicBezTo>
                    <a:pt x="1977" y="3012"/>
                    <a:pt x="1810" y="3203"/>
                    <a:pt x="1906" y="3441"/>
                  </a:cubicBezTo>
                  <a:cubicBezTo>
                    <a:pt x="2037" y="3500"/>
                    <a:pt x="2144" y="3453"/>
                    <a:pt x="2227" y="3393"/>
                  </a:cubicBezTo>
                  <a:cubicBezTo>
                    <a:pt x="2549" y="3215"/>
                    <a:pt x="2906" y="3215"/>
                    <a:pt x="3239" y="3203"/>
                  </a:cubicBezTo>
                  <a:cubicBezTo>
                    <a:pt x="3418" y="3191"/>
                    <a:pt x="3572" y="3322"/>
                    <a:pt x="3584" y="3465"/>
                  </a:cubicBezTo>
                  <a:cubicBezTo>
                    <a:pt x="3596" y="3620"/>
                    <a:pt x="3513" y="3762"/>
                    <a:pt x="3334" y="3822"/>
                  </a:cubicBezTo>
                  <a:cubicBezTo>
                    <a:pt x="3275" y="3846"/>
                    <a:pt x="3227" y="3858"/>
                    <a:pt x="3168" y="3870"/>
                  </a:cubicBezTo>
                  <a:cubicBezTo>
                    <a:pt x="2727" y="3917"/>
                    <a:pt x="2322" y="4120"/>
                    <a:pt x="1906" y="4286"/>
                  </a:cubicBezTo>
                  <a:cubicBezTo>
                    <a:pt x="1727" y="4358"/>
                    <a:pt x="1513" y="4393"/>
                    <a:pt x="1310" y="4393"/>
                  </a:cubicBezTo>
                  <a:cubicBezTo>
                    <a:pt x="1060" y="4405"/>
                    <a:pt x="894" y="4215"/>
                    <a:pt x="953" y="3977"/>
                  </a:cubicBezTo>
                  <a:cubicBezTo>
                    <a:pt x="1001" y="3762"/>
                    <a:pt x="977" y="3548"/>
                    <a:pt x="1156" y="3381"/>
                  </a:cubicBezTo>
                  <a:cubicBezTo>
                    <a:pt x="1179" y="3370"/>
                    <a:pt x="1191" y="3322"/>
                    <a:pt x="1191" y="3310"/>
                  </a:cubicBezTo>
                  <a:cubicBezTo>
                    <a:pt x="1156" y="3084"/>
                    <a:pt x="1298" y="2893"/>
                    <a:pt x="1370" y="2691"/>
                  </a:cubicBezTo>
                  <a:cubicBezTo>
                    <a:pt x="1394" y="2631"/>
                    <a:pt x="1394" y="2560"/>
                    <a:pt x="1429" y="2477"/>
                  </a:cubicBezTo>
                  <a:cubicBezTo>
                    <a:pt x="1298" y="2417"/>
                    <a:pt x="1191" y="2369"/>
                    <a:pt x="1072" y="2310"/>
                  </a:cubicBezTo>
                  <a:cubicBezTo>
                    <a:pt x="1001" y="2274"/>
                    <a:pt x="905" y="2250"/>
                    <a:pt x="834" y="2203"/>
                  </a:cubicBezTo>
                  <a:cubicBezTo>
                    <a:pt x="727" y="2143"/>
                    <a:pt x="715" y="2000"/>
                    <a:pt x="786" y="1905"/>
                  </a:cubicBezTo>
                  <a:cubicBezTo>
                    <a:pt x="894" y="1774"/>
                    <a:pt x="1036" y="1715"/>
                    <a:pt x="1203" y="1762"/>
                  </a:cubicBezTo>
                  <a:cubicBezTo>
                    <a:pt x="1370" y="1762"/>
                    <a:pt x="1513" y="1786"/>
                    <a:pt x="1679" y="1834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031;p44"/>
            <p:cNvSpPr/>
            <p:nvPr/>
          </p:nvSpPr>
          <p:spPr>
            <a:xfrm>
              <a:off x="1254025" y="1863150"/>
              <a:ext cx="75025" cy="122375"/>
            </a:xfrm>
            <a:custGeom>
              <a:avLst/>
              <a:gdLst/>
              <a:ahLst/>
              <a:cxnLst/>
              <a:rect l="l" t="t" r="r" b="b"/>
              <a:pathLst>
                <a:path w="3001" h="4895" extrusionOk="0">
                  <a:moveTo>
                    <a:pt x="1786" y="2977"/>
                  </a:moveTo>
                  <a:cubicBezTo>
                    <a:pt x="1584" y="3037"/>
                    <a:pt x="1405" y="3096"/>
                    <a:pt x="1226" y="3144"/>
                  </a:cubicBezTo>
                  <a:cubicBezTo>
                    <a:pt x="1072" y="3192"/>
                    <a:pt x="893" y="3192"/>
                    <a:pt x="691" y="3215"/>
                  </a:cubicBezTo>
                  <a:cubicBezTo>
                    <a:pt x="679" y="3513"/>
                    <a:pt x="595" y="3799"/>
                    <a:pt x="631" y="4097"/>
                  </a:cubicBezTo>
                  <a:cubicBezTo>
                    <a:pt x="667" y="4323"/>
                    <a:pt x="679" y="4561"/>
                    <a:pt x="572" y="4775"/>
                  </a:cubicBezTo>
                  <a:cubicBezTo>
                    <a:pt x="536" y="4882"/>
                    <a:pt x="393" y="4894"/>
                    <a:pt x="333" y="4811"/>
                  </a:cubicBezTo>
                  <a:cubicBezTo>
                    <a:pt x="274" y="4739"/>
                    <a:pt x="214" y="4644"/>
                    <a:pt x="191" y="4561"/>
                  </a:cubicBezTo>
                  <a:cubicBezTo>
                    <a:pt x="83" y="4239"/>
                    <a:pt x="0" y="3930"/>
                    <a:pt x="71" y="3585"/>
                  </a:cubicBezTo>
                  <a:cubicBezTo>
                    <a:pt x="83" y="3501"/>
                    <a:pt x="83" y="3394"/>
                    <a:pt x="83" y="3287"/>
                  </a:cubicBezTo>
                  <a:lnTo>
                    <a:pt x="83" y="2775"/>
                  </a:lnTo>
                  <a:cubicBezTo>
                    <a:pt x="83" y="2668"/>
                    <a:pt x="95" y="2561"/>
                    <a:pt x="83" y="2477"/>
                  </a:cubicBezTo>
                  <a:cubicBezTo>
                    <a:pt x="12" y="1918"/>
                    <a:pt x="71" y="1382"/>
                    <a:pt x="95" y="834"/>
                  </a:cubicBezTo>
                  <a:cubicBezTo>
                    <a:pt x="119" y="596"/>
                    <a:pt x="191" y="394"/>
                    <a:pt x="333" y="191"/>
                  </a:cubicBezTo>
                  <a:cubicBezTo>
                    <a:pt x="488" y="1"/>
                    <a:pt x="691" y="1"/>
                    <a:pt x="857" y="167"/>
                  </a:cubicBezTo>
                  <a:cubicBezTo>
                    <a:pt x="929" y="239"/>
                    <a:pt x="976" y="334"/>
                    <a:pt x="1036" y="406"/>
                  </a:cubicBezTo>
                  <a:cubicBezTo>
                    <a:pt x="1453" y="989"/>
                    <a:pt x="1869" y="1584"/>
                    <a:pt x="2179" y="2239"/>
                  </a:cubicBezTo>
                  <a:cubicBezTo>
                    <a:pt x="2417" y="2727"/>
                    <a:pt x="2655" y="3215"/>
                    <a:pt x="2941" y="3680"/>
                  </a:cubicBezTo>
                  <a:cubicBezTo>
                    <a:pt x="3000" y="3763"/>
                    <a:pt x="3000" y="3906"/>
                    <a:pt x="3000" y="4001"/>
                  </a:cubicBezTo>
                  <a:cubicBezTo>
                    <a:pt x="3000" y="4168"/>
                    <a:pt x="2893" y="4287"/>
                    <a:pt x="2762" y="4335"/>
                  </a:cubicBezTo>
                  <a:cubicBezTo>
                    <a:pt x="2643" y="4358"/>
                    <a:pt x="2512" y="4299"/>
                    <a:pt x="2441" y="4180"/>
                  </a:cubicBezTo>
                  <a:cubicBezTo>
                    <a:pt x="2346" y="4025"/>
                    <a:pt x="2262" y="3858"/>
                    <a:pt x="2179" y="3692"/>
                  </a:cubicBezTo>
                  <a:cubicBezTo>
                    <a:pt x="2084" y="3430"/>
                    <a:pt x="1941" y="3192"/>
                    <a:pt x="1786" y="2977"/>
                  </a:cubicBezTo>
                  <a:close/>
                  <a:moveTo>
                    <a:pt x="738" y="2620"/>
                  </a:moveTo>
                  <a:cubicBezTo>
                    <a:pt x="1036" y="2608"/>
                    <a:pt x="1286" y="2549"/>
                    <a:pt x="1500" y="2322"/>
                  </a:cubicBezTo>
                  <a:cubicBezTo>
                    <a:pt x="1250" y="1906"/>
                    <a:pt x="1084" y="1465"/>
                    <a:pt x="714" y="1108"/>
                  </a:cubicBezTo>
                  <a:cubicBezTo>
                    <a:pt x="607" y="1584"/>
                    <a:pt x="619" y="2144"/>
                    <a:pt x="738" y="2620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" name="Google Shape;1032;p44"/>
          <p:cNvGrpSpPr/>
          <p:nvPr/>
        </p:nvGrpSpPr>
        <p:grpSpPr>
          <a:xfrm>
            <a:off x="2006849" y="1187269"/>
            <a:ext cx="1387205" cy="1161840"/>
            <a:chOff x="2391350" y="3583000"/>
            <a:chExt cx="571525" cy="478675"/>
          </a:xfrm>
        </p:grpSpPr>
        <p:sp>
          <p:nvSpPr>
            <p:cNvPr id="15" name="Google Shape;1033;p44"/>
            <p:cNvSpPr/>
            <p:nvPr/>
          </p:nvSpPr>
          <p:spPr>
            <a:xfrm>
              <a:off x="2400875" y="3591050"/>
              <a:ext cx="343225" cy="369125"/>
            </a:xfrm>
            <a:custGeom>
              <a:avLst/>
              <a:gdLst/>
              <a:ahLst/>
              <a:cxnLst/>
              <a:rect l="l" t="t" r="r" b="b"/>
              <a:pathLst>
                <a:path w="13729" h="14765" extrusionOk="0">
                  <a:moveTo>
                    <a:pt x="6621" y="12800"/>
                  </a:moveTo>
                  <a:cubicBezTo>
                    <a:pt x="6073" y="13704"/>
                    <a:pt x="5430" y="14419"/>
                    <a:pt x="4406" y="14764"/>
                  </a:cubicBezTo>
                  <a:cubicBezTo>
                    <a:pt x="4632" y="14228"/>
                    <a:pt x="4823" y="13693"/>
                    <a:pt x="5061" y="13157"/>
                  </a:cubicBezTo>
                  <a:cubicBezTo>
                    <a:pt x="5192" y="12847"/>
                    <a:pt x="5180" y="12740"/>
                    <a:pt x="4859" y="12657"/>
                  </a:cubicBezTo>
                  <a:cubicBezTo>
                    <a:pt x="4466" y="12550"/>
                    <a:pt x="4049" y="12514"/>
                    <a:pt x="3680" y="12383"/>
                  </a:cubicBezTo>
                  <a:cubicBezTo>
                    <a:pt x="3311" y="12252"/>
                    <a:pt x="2942" y="12073"/>
                    <a:pt x="2608" y="11847"/>
                  </a:cubicBezTo>
                  <a:cubicBezTo>
                    <a:pt x="2192" y="11561"/>
                    <a:pt x="1811" y="11240"/>
                    <a:pt x="1453" y="10895"/>
                  </a:cubicBezTo>
                  <a:cubicBezTo>
                    <a:pt x="834" y="10311"/>
                    <a:pt x="632" y="9525"/>
                    <a:pt x="441" y="8740"/>
                  </a:cubicBezTo>
                  <a:cubicBezTo>
                    <a:pt x="1" y="7001"/>
                    <a:pt x="346" y="5394"/>
                    <a:pt x="1251" y="3906"/>
                  </a:cubicBezTo>
                  <a:cubicBezTo>
                    <a:pt x="1608" y="3310"/>
                    <a:pt x="2168" y="2810"/>
                    <a:pt x="2668" y="2334"/>
                  </a:cubicBezTo>
                  <a:cubicBezTo>
                    <a:pt x="3858" y="1203"/>
                    <a:pt x="5287" y="524"/>
                    <a:pt x="6906" y="274"/>
                  </a:cubicBezTo>
                  <a:cubicBezTo>
                    <a:pt x="8633" y="0"/>
                    <a:pt x="10288" y="286"/>
                    <a:pt x="11669" y="1417"/>
                  </a:cubicBezTo>
                  <a:cubicBezTo>
                    <a:pt x="12776" y="2322"/>
                    <a:pt x="13503" y="3501"/>
                    <a:pt x="13622" y="4989"/>
                  </a:cubicBezTo>
                  <a:cubicBezTo>
                    <a:pt x="13681" y="5823"/>
                    <a:pt x="13729" y="6620"/>
                    <a:pt x="13514" y="7442"/>
                  </a:cubicBezTo>
                  <a:cubicBezTo>
                    <a:pt x="13443" y="7692"/>
                    <a:pt x="13383" y="7966"/>
                    <a:pt x="13276" y="8216"/>
                  </a:cubicBezTo>
                  <a:cubicBezTo>
                    <a:pt x="13062" y="8740"/>
                    <a:pt x="12836" y="9275"/>
                    <a:pt x="12586" y="9775"/>
                  </a:cubicBezTo>
                  <a:cubicBezTo>
                    <a:pt x="12252" y="10454"/>
                    <a:pt x="11752" y="11002"/>
                    <a:pt x="11133" y="11430"/>
                  </a:cubicBezTo>
                  <a:cubicBezTo>
                    <a:pt x="10371" y="12002"/>
                    <a:pt x="9538" y="12442"/>
                    <a:pt x="8633" y="12716"/>
                  </a:cubicBezTo>
                  <a:cubicBezTo>
                    <a:pt x="8299" y="12811"/>
                    <a:pt x="7966" y="12919"/>
                    <a:pt x="7621" y="13014"/>
                  </a:cubicBezTo>
                  <a:cubicBezTo>
                    <a:pt x="7287" y="13109"/>
                    <a:pt x="6942" y="13192"/>
                    <a:pt x="6621" y="12800"/>
                  </a:cubicBezTo>
                  <a:close/>
                  <a:moveTo>
                    <a:pt x="10466" y="6787"/>
                  </a:moveTo>
                  <a:cubicBezTo>
                    <a:pt x="10466" y="7085"/>
                    <a:pt x="10645" y="7370"/>
                    <a:pt x="10871" y="7418"/>
                  </a:cubicBezTo>
                  <a:cubicBezTo>
                    <a:pt x="11133" y="7478"/>
                    <a:pt x="11407" y="7299"/>
                    <a:pt x="11526" y="6977"/>
                  </a:cubicBezTo>
                  <a:cubicBezTo>
                    <a:pt x="11586" y="6823"/>
                    <a:pt x="11609" y="6656"/>
                    <a:pt x="11609" y="6489"/>
                  </a:cubicBezTo>
                  <a:cubicBezTo>
                    <a:pt x="11609" y="6132"/>
                    <a:pt x="11336" y="5942"/>
                    <a:pt x="11002" y="6061"/>
                  </a:cubicBezTo>
                  <a:cubicBezTo>
                    <a:pt x="10693" y="6168"/>
                    <a:pt x="10466" y="6477"/>
                    <a:pt x="10466" y="6787"/>
                  </a:cubicBezTo>
                  <a:close/>
                  <a:moveTo>
                    <a:pt x="8192" y="6465"/>
                  </a:moveTo>
                  <a:cubicBezTo>
                    <a:pt x="8192" y="6204"/>
                    <a:pt x="8145" y="6013"/>
                    <a:pt x="7918" y="5930"/>
                  </a:cubicBezTo>
                  <a:cubicBezTo>
                    <a:pt x="7716" y="5834"/>
                    <a:pt x="7514" y="5882"/>
                    <a:pt x="7371" y="6049"/>
                  </a:cubicBezTo>
                  <a:cubicBezTo>
                    <a:pt x="7109" y="6311"/>
                    <a:pt x="7026" y="6656"/>
                    <a:pt x="7133" y="7013"/>
                  </a:cubicBezTo>
                  <a:cubicBezTo>
                    <a:pt x="7216" y="7323"/>
                    <a:pt x="7478" y="7418"/>
                    <a:pt x="7740" y="7216"/>
                  </a:cubicBezTo>
                  <a:cubicBezTo>
                    <a:pt x="8026" y="7025"/>
                    <a:pt x="8145" y="6739"/>
                    <a:pt x="8192" y="6465"/>
                  </a:cubicBezTo>
                  <a:close/>
                  <a:moveTo>
                    <a:pt x="4501" y="6680"/>
                  </a:moveTo>
                  <a:cubicBezTo>
                    <a:pt x="4501" y="6418"/>
                    <a:pt x="4263" y="6204"/>
                    <a:pt x="3966" y="6204"/>
                  </a:cubicBezTo>
                  <a:cubicBezTo>
                    <a:pt x="3692" y="6204"/>
                    <a:pt x="3394" y="6561"/>
                    <a:pt x="3394" y="6858"/>
                  </a:cubicBezTo>
                  <a:cubicBezTo>
                    <a:pt x="3394" y="7192"/>
                    <a:pt x="3620" y="7478"/>
                    <a:pt x="3870" y="7478"/>
                  </a:cubicBezTo>
                  <a:cubicBezTo>
                    <a:pt x="4192" y="7478"/>
                    <a:pt x="4501" y="7085"/>
                    <a:pt x="4501" y="66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034;p44"/>
            <p:cNvSpPr/>
            <p:nvPr/>
          </p:nvSpPr>
          <p:spPr>
            <a:xfrm>
              <a:off x="2650325" y="3685700"/>
              <a:ext cx="297675" cy="361075"/>
            </a:xfrm>
            <a:custGeom>
              <a:avLst/>
              <a:gdLst/>
              <a:ahLst/>
              <a:cxnLst/>
              <a:rect l="l" t="t" r="r" b="b"/>
              <a:pathLst>
                <a:path w="11907" h="14443" extrusionOk="0">
                  <a:moveTo>
                    <a:pt x="6084" y="14443"/>
                  </a:moveTo>
                  <a:cubicBezTo>
                    <a:pt x="5584" y="14407"/>
                    <a:pt x="5239" y="14193"/>
                    <a:pt x="5049" y="13871"/>
                  </a:cubicBezTo>
                  <a:cubicBezTo>
                    <a:pt x="4810" y="13467"/>
                    <a:pt x="4632" y="13038"/>
                    <a:pt x="4477" y="12585"/>
                  </a:cubicBezTo>
                  <a:cubicBezTo>
                    <a:pt x="4406" y="12383"/>
                    <a:pt x="4334" y="12276"/>
                    <a:pt x="4120" y="12240"/>
                  </a:cubicBezTo>
                  <a:cubicBezTo>
                    <a:pt x="3822" y="12216"/>
                    <a:pt x="3525" y="12181"/>
                    <a:pt x="3227" y="12121"/>
                  </a:cubicBezTo>
                  <a:cubicBezTo>
                    <a:pt x="1715" y="11823"/>
                    <a:pt x="643" y="11014"/>
                    <a:pt x="84" y="9537"/>
                  </a:cubicBezTo>
                  <a:cubicBezTo>
                    <a:pt x="72" y="9490"/>
                    <a:pt x="60" y="9430"/>
                    <a:pt x="60" y="9383"/>
                  </a:cubicBezTo>
                  <a:cubicBezTo>
                    <a:pt x="48" y="9204"/>
                    <a:pt x="12" y="9025"/>
                    <a:pt x="0" y="8883"/>
                  </a:cubicBezTo>
                  <a:cubicBezTo>
                    <a:pt x="607" y="8454"/>
                    <a:pt x="1215" y="8061"/>
                    <a:pt x="1774" y="7621"/>
                  </a:cubicBezTo>
                  <a:cubicBezTo>
                    <a:pt x="2084" y="7382"/>
                    <a:pt x="2382" y="7061"/>
                    <a:pt x="2584" y="6740"/>
                  </a:cubicBezTo>
                  <a:cubicBezTo>
                    <a:pt x="3274" y="5656"/>
                    <a:pt x="3858" y="4501"/>
                    <a:pt x="4001" y="3215"/>
                  </a:cubicBezTo>
                  <a:cubicBezTo>
                    <a:pt x="4072" y="2572"/>
                    <a:pt x="4036" y="1906"/>
                    <a:pt x="4048" y="1263"/>
                  </a:cubicBezTo>
                  <a:cubicBezTo>
                    <a:pt x="4048" y="1084"/>
                    <a:pt x="4013" y="894"/>
                    <a:pt x="4001" y="715"/>
                  </a:cubicBezTo>
                  <a:cubicBezTo>
                    <a:pt x="4548" y="358"/>
                    <a:pt x="5168" y="322"/>
                    <a:pt x="5739" y="191"/>
                  </a:cubicBezTo>
                  <a:cubicBezTo>
                    <a:pt x="6620" y="1"/>
                    <a:pt x="7501" y="72"/>
                    <a:pt x="8335" y="310"/>
                  </a:cubicBezTo>
                  <a:cubicBezTo>
                    <a:pt x="10144" y="846"/>
                    <a:pt x="11633" y="2168"/>
                    <a:pt x="11835" y="4287"/>
                  </a:cubicBezTo>
                  <a:cubicBezTo>
                    <a:pt x="11907" y="5073"/>
                    <a:pt x="11907" y="5858"/>
                    <a:pt x="11799" y="6644"/>
                  </a:cubicBezTo>
                  <a:cubicBezTo>
                    <a:pt x="11716" y="7347"/>
                    <a:pt x="11442" y="7978"/>
                    <a:pt x="11133" y="8597"/>
                  </a:cubicBezTo>
                  <a:cubicBezTo>
                    <a:pt x="10740" y="9371"/>
                    <a:pt x="10252" y="10073"/>
                    <a:pt x="9632" y="10669"/>
                  </a:cubicBezTo>
                  <a:cubicBezTo>
                    <a:pt x="8989" y="11276"/>
                    <a:pt x="8180" y="11562"/>
                    <a:pt x="7382" y="11859"/>
                  </a:cubicBezTo>
                  <a:cubicBezTo>
                    <a:pt x="7323" y="11883"/>
                    <a:pt x="7251" y="11883"/>
                    <a:pt x="7192" y="11919"/>
                  </a:cubicBezTo>
                  <a:lnTo>
                    <a:pt x="6299" y="12228"/>
                  </a:lnTo>
                  <a:cubicBezTo>
                    <a:pt x="6215" y="12621"/>
                    <a:pt x="6120" y="13014"/>
                    <a:pt x="6072" y="13407"/>
                  </a:cubicBezTo>
                  <a:cubicBezTo>
                    <a:pt x="6037" y="13597"/>
                    <a:pt x="6096" y="13812"/>
                    <a:pt x="6120" y="14002"/>
                  </a:cubicBezTo>
                  <a:cubicBezTo>
                    <a:pt x="6096" y="14133"/>
                    <a:pt x="6084" y="14252"/>
                    <a:pt x="6084" y="14443"/>
                  </a:cubicBezTo>
                  <a:close/>
                  <a:moveTo>
                    <a:pt x="9490" y="6156"/>
                  </a:moveTo>
                  <a:cubicBezTo>
                    <a:pt x="9478" y="6692"/>
                    <a:pt x="9716" y="6930"/>
                    <a:pt x="10025" y="6811"/>
                  </a:cubicBezTo>
                  <a:cubicBezTo>
                    <a:pt x="10347" y="6692"/>
                    <a:pt x="10597" y="6251"/>
                    <a:pt x="10537" y="5918"/>
                  </a:cubicBezTo>
                  <a:cubicBezTo>
                    <a:pt x="10490" y="5716"/>
                    <a:pt x="10371" y="5549"/>
                    <a:pt x="10144" y="5501"/>
                  </a:cubicBezTo>
                  <a:cubicBezTo>
                    <a:pt x="9930" y="5442"/>
                    <a:pt x="9751" y="5549"/>
                    <a:pt x="9656" y="5751"/>
                  </a:cubicBezTo>
                  <a:cubicBezTo>
                    <a:pt x="9585" y="5906"/>
                    <a:pt x="9525" y="6085"/>
                    <a:pt x="9490" y="6156"/>
                  </a:cubicBezTo>
                  <a:close/>
                  <a:moveTo>
                    <a:pt x="5084" y="6156"/>
                  </a:moveTo>
                  <a:cubicBezTo>
                    <a:pt x="5108" y="5811"/>
                    <a:pt x="4906" y="5608"/>
                    <a:pt x="4596" y="5597"/>
                  </a:cubicBezTo>
                  <a:cubicBezTo>
                    <a:pt x="4346" y="5573"/>
                    <a:pt x="4072" y="5870"/>
                    <a:pt x="4060" y="6216"/>
                  </a:cubicBezTo>
                  <a:cubicBezTo>
                    <a:pt x="4048" y="6513"/>
                    <a:pt x="4251" y="6751"/>
                    <a:pt x="4537" y="6751"/>
                  </a:cubicBezTo>
                  <a:cubicBezTo>
                    <a:pt x="4846" y="6728"/>
                    <a:pt x="5072" y="6501"/>
                    <a:pt x="5084" y="6156"/>
                  </a:cubicBezTo>
                  <a:close/>
                  <a:moveTo>
                    <a:pt x="7966" y="5930"/>
                  </a:moveTo>
                  <a:cubicBezTo>
                    <a:pt x="7966" y="5549"/>
                    <a:pt x="7846" y="5394"/>
                    <a:pt x="7632" y="5430"/>
                  </a:cubicBezTo>
                  <a:cubicBezTo>
                    <a:pt x="7239" y="5477"/>
                    <a:pt x="6942" y="5835"/>
                    <a:pt x="7037" y="6216"/>
                  </a:cubicBezTo>
                  <a:cubicBezTo>
                    <a:pt x="7073" y="6347"/>
                    <a:pt x="7204" y="6549"/>
                    <a:pt x="7323" y="6573"/>
                  </a:cubicBezTo>
                  <a:cubicBezTo>
                    <a:pt x="7442" y="6609"/>
                    <a:pt x="7656" y="6525"/>
                    <a:pt x="7751" y="6430"/>
                  </a:cubicBezTo>
                  <a:cubicBezTo>
                    <a:pt x="7870" y="6251"/>
                    <a:pt x="7918" y="6025"/>
                    <a:pt x="7966" y="5930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035;p44"/>
            <p:cNvSpPr/>
            <p:nvPr/>
          </p:nvSpPr>
          <p:spPr>
            <a:xfrm>
              <a:off x="2662525" y="3739575"/>
              <a:ext cx="28300" cy="38425"/>
            </a:xfrm>
            <a:custGeom>
              <a:avLst/>
              <a:gdLst/>
              <a:ahLst/>
              <a:cxnLst/>
              <a:rect l="l" t="t" r="r" b="b"/>
              <a:pathLst>
                <a:path w="1132" h="1537" extrusionOk="0">
                  <a:moveTo>
                    <a:pt x="0" y="846"/>
                  </a:moveTo>
                  <a:cubicBezTo>
                    <a:pt x="0" y="536"/>
                    <a:pt x="227" y="227"/>
                    <a:pt x="524" y="120"/>
                  </a:cubicBezTo>
                  <a:cubicBezTo>
                    <a:pt x="846" y="1"/>
                    <a:pt x="1132" y="191"/>
                    <a:pt x="1132" y="548"/>
                  </a:cubicBezTo>
                  <a:cubicBezTo>
                    <a:pt x="1132" y="715"/>
                    <a:pt x="1108" y="894"/>
                    <a:pt x="1048" y="1036"/>
                  </a:cubicBezTo>
                  <a:cubicBezTo>
                    <a:pt x="941" y="1358"/>
                    <a:pt x="655" y="1537"/>
                    <a:pt x="393" y="1477"/>
                  </a:cubicBezTo>
                  <a:cubicBezTo>
                    <a:pt x="179" y="1429"/>
                    <a:pt x="0" y="1144"/>
                    <a:pt x="0" y="846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036;p44"/>
            <p:cNvSpPr/>
            <p:nvPr/>
          </p:nvSpPr>
          <p:spPr>
            <a:xfrm>
              <a:off x="2576800" y="3736900"/>
              <a:ext cx="28900" cy="39600"/>
            </a:xfrm>
            <a:custGeom>
              <a:avLst/>
              <a:gdLst/>
              <a:ahLst/>
              <a:cxnLst/>
              <a:rect l="l" t="t" r="r" b="b"/>
              <a:pathLst>
                <a:path w="1156" h="1584" extrusionOk="0">
                  <a:moveTo>
                    <a:pt x="1155" y="631"/>
                  </a:moveTo>
                  <a:cubicBezTo>
                    <a:pt x="1108" y="905"/>
                    <a:pt x="989" y="1191"/>
                    <a:pt x="727" y="1382"/>
                  </a:cubicBezTo>
                  <a:cubicBezTo>
                    <a:pt x="453" y="1584"/>
                    <a:pt x="203" y="1489"/>
                    <a:pt x="108" y="1179"/>
                  </a:cubicBezTo>
                  <a:cubicBezTo>
                    <a:pt x="0" y="822"/>
                    <a:pt x="84" y="489"/>
                    <a:pt x="346" y="215"/>
                  </a:cubicBezTo>
                  <a:cubicBezTo>
                    <a:pt x="500" y="48"/>
                    <a:pt x="691" y="0"/>
                    <a:pt x="905" y="96"/>
                  </a:cubicBezTo>
                  <a:cubicBezTo>
                    <a:pt x="1108" y="179"/>
                    <a:pt x="1155" y="358"/>
                    <a:pt x="1155" y="631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037;p44"/>
            <p:cNvSpPr/>
            <p:nvPr/>
          </p:nvSpPr>
          <p:spPr>
            <a:xfrm>
              <a:off x="2485725" y="3745825"/>
              <a:ext cx="27700" cy="32475"/>
            </a:xfrm>
            <a:custGeom>
              <a:avLst/>
              <a:gdLst/>
              <a:ahLst/>
              <a:cxnLst/>
              <a:rect l="l" t="t" r="r" b="b"/>
              <a:pathLst>
                <a:path w="1108" h="1299" extrusionOk="0">
                  <a:moveTo>
                    <a:pt x="1107" y="489"/>
                  </a:moveTo>
                  <a:cubicBezTo>
                    <a:pt x="1107" y="894"/>
                    <a:pt x="810" y="1298"/>
                    <a:pt x="476" y="1287"/>
                  </a:cubicBezTo>
                  <a:cubicBezTo>
                    <a:pt x="226" y="1287"/>
                    <a:pt x="0" y="989"/>
                    <a:pt x="0" y="667"/>
                  </a:cubicBezTo>
                  <a:cubicBezTo>
                    <a:pt x="0" y="358"/>
                    <a:pt x="298" y="1"/>
                    <a:pt x="572" y="13"/>
                  </a:cubicBezTo>
                  <a:cubicBezTo>
                    <a:pt x="869" y="13"/>
                    <a:pt x="1095" y="227"/>
                    <a:pt x="1107" y="489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038;p44"/>
            <p:cNvSpPr/>
            <p:nvPr/>
          </p:nvSpPr>
          <p:spPr>
            <a:xfrm>
              <a:off x="2887250" y="3821725"/>
              <a:ext cx="28000" cy="37225"/>
            </a:xfrm>
            <a:custGeom>
              <a:avLst/>
              <a:gdLst/>
              <a:ahLst/>
              <a:cxnLst/>
              <a:rect l="l" t="t" r="r" b="b"/>
              <a:pathLst>
                <a:path w="1120" h="1489" extrusionOk="0">
                  <a:moveTo>
                    <a:pt x="13" y="715"/>
                  </a:moveTo>
                  <a:cubicBezTo>
                    <a:pt x="48" y="632"/>
                    <a:pt x="108" y="453"/>
                    <a:pt x="179" y="298"/>
                  </a:cubicBezTo>
                  <a:cubicBezTo>
                    <a:pt x="286" y="108"/>
                    <a:pt x="453" y="1"/>
                    <a:pt x="667" y="48"/>
                  </a:cubicBezTo>
                  <a:cubicBezTo>
                    <a:pt x="882" y="96"/>
                    <a:pt x="1013" y="251"/>
                    <a:pt x="1060" y="465"/>
                  </a:cubicBezTo>
                  <a:cubicBezTo>
                    <a:pt x="1120" y="798"/>
                    <a:pt x="882" y="1239"/>
                    <a:pt x="548" y="1358"/>
                  </a:cubicBezTo>
                  <a:cubicBezTo>
                    <a:pt x="239" y="1489"/>
                    <a:pt x="1" y="1251"/>
                    <a:pt x="13" y="715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039;p44"/>
            <p:cNvSpPr/>
            <p:nvPr/>
          </p:nvSpPr>
          <p:spPr>
            <a:xfrm>
              <a:off x="2751525" y="3824700"/>
              <a:ext cx="25925" cy="29500"/>
            </a:xfrm>
            <a:custGeom>
              <a:avLst/>
              <a:gdLst/>
              <a:ahLst/>
              <a:cxnLst/>
              <a:rect l="l" t="t" r="r" b="b"/>
              <a:pathLst>
                <a:path w="1037" h="1180" extrusionOk="0">
                  <a:moveTo>
                    <a:pt x="1036" y="596"/>
                  </a:moveTo>
                  <a:cubicBezTo>
                    <a:pt x="1024" y="941"/>
                    <a:pt x="798" y="1180"/>
                    <a:pt x="489" y="1180"/>
                  </a:cubicBezTo>
                  <a:cubicBezTo>
                    <a:pt x="203" y="1180"/>
                    <a:pt x="0" y="941"/>
                    <a:pt x="12" y="644"/>
                  </a:cubicBezTo>
                  <a:cubicBezTo>
                    <a:pt x="48" y="298"/>
                    <a:pt x="298" y="1"/>
                    <a:pt x="548" y="13"/>
                  </a:cubicBezTo>
                  <a:cubicBezTo>
                    <a:pt x="858" y="37"/>
                    <a:pt x="1036" y="251"/>
                    <a:pt x="1036" y="596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040;p44"/>
            <p:cNvSpPr/>
            <p:nvPr/>
          </p:nvSpPr>
          <p:spPr>
            <a:xfrm>
              <a:off x="2824150" y="3820550"/>
              <a:ext cx="25325" cy="30675"/>
            </a:xfrm>
            <a:custGeom>
              <a:avLst/>
              <a:gdLst/>
              <a:ahLst/>
              <a:cxnLst/>
              <a:rect l="l" t="t" r="r" b="b"/>
              <a:pathLst>
                <a:path w="1013" h="1227" extrusionOk="0">
                  <a:moveTo>
                    <a:pt x="1013" y="536"/>
                  </a:moveTo>
                  <a:cubicBezTo>
                    <a:pt x="965" y="643"/>
                    <a:pt x="917" y="869"/>
                    <a:pt x="798" y="1036"/>
                  </a:cubicBezTo>
                  <a:cubicBezTo>
                    <a:pt x="715" y="1131"/>
                    <a:pt x="489" y="1226"/>
                    <a:pt x="370" y="1179"/>
                  </a:cubicBezTo>
                  <a:cubicBezTo>
                    <a:pt x="251" y="1143"/>
                    <a:pt x="120" y="953"/>
                    <a:pt x="84" y="822"/>
                  </a:cubicBezTo>
                  <a:cubicBezTo>
                    <a:pt x="1" y="453"/>
                    <a:pt x="274" y="83"/>
                    <a:pt x="679" y="36"/>
                  </a:cubicBezTo>
                  <a:cubicBezTo>
                    <a:pt x="893" y="0"/>
                    <a:pt x="989" y="143"/>
                    <a:pt x="1013" y="536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041;p44"/>
            <p:cNvSpPr/>
            <p:nvPr/>
          </p:nvSpPr>
          <p:spPr>
            <a:xfrm>
              <a:off x="2391350" y="3583000"/>
              <a:ext cx="571525" cy="478675"/>
            </a:xfrm>
            <a:custGeom>
              <a:avLst/>
              <a:gdLst/>
              <a:ahLst/>
              <a:cxnLst/>
              <a:rect l="l" t="t" r="r" b="b"/>
              <a:pathLst>
                <a:path w="22861" h="19147" extrusionOk="0">
                  <a:moveTo>
                    <a:pt x="22623" y="7859"/>
                  </a:moveTo>
                  <a:cubicBezTo>
                    <a:pt x="22349" y="6490"/>
                    <a:pt x="21623" y="5418"/>
                    <a:pt x="20480" y="4668"/>
                  </a:cubicBezTo>
                  <a:cubicBezTo>
                    <a:pt x="19658" y="4132"/>
                    <a:pt x="18825" y="3835"/>
                    <a:pt x="17944" y="3716"/>
                  </a:cubicBezTo>
                  <a:cubicBezTo>
                    <a:pt x="17694" y="3692"/>
                    <a:pt x="17443" y="3668"/>
                    <a:pt x="17193" y="3668"/>
                  </a:cubicBezTo>
                  <a:cubicBezTo>
                    <a:pt x="16360" y="3668"/>
                    <a:pt x="15491" y="3823"/>
                    <a:pt x="14395" y="4180"/>
                  </a:cubicBezTo>
                  <a:cubicBezTo>
                    <a:pt x="14181" y="3478"/>
                    <a:pt x="13764" y="2894"/>
                    <a:pt x="13348" y="2346"/>
                  </a:cubicBezTo>
                  <a:lnTo>
                    <a:pt x="13276" y="2239"/>
                  </a:lnTo>
                  <a:cubicBezTo>
                    <a:pt x="12681" y="1442"/>
                    <a:pt x="11979" y="870"/>
                    <a:pt x="11097" y="549"/>
                  </a:cubicBezTo>
                  <a:cubicBezTo>
                    <a:pt x="10181" y="191"/>
                    <a:pt x="9240" y="1"/>
                    <a:pt x="8323" y="1"/>
                  </a:cubicBezTo>
                  <a:cubicBezTo>
                    <a:pt x="7704" y="1"/>
                    <a:pt x="7097" y="72"/>
                    <a:pt x="6502" y="239"/>
                  </a:cubicBezTo>
                  <a:cubicBezTo>
                    <a:pt x="5204" y="572"/>
                    <a:pt x="4013" y="1215"/>
                    <a:pt x="2977" y="2144"/>
                  </a:cubicBezTo>
                  <a:lnTo>
                    <a:pt x="2894" y="2215"/>
                  </a:lnTo>
                  <a:cubicBezTo>
                    <a:pt x="2382" y="2656"/>
                    <a:pt x="1846" y="3132"/>
                    <a:pt x="1441" y="3716"/>
                  </a:cubicBezTo>
                  <a:cubicBezTo>
                    <a:pt x="382" y="5263"/>
                    <a:pt x="1" y="6942"/>
                    <a:pt x="310" y="8716"/>
                  </a:cubicBezTo>
                  <a:lnTo>
                    <a:pt x="322" y="8823"/>
                  </a:lnTo>
                  <a:cubicBezTo>
                    <a:pt x="453" y="9585"/>
                    <a:pt x="596" y="10359"/>
                    <a:pt x="1084" y="11014"/>
                  </a:cubicBezTo>
                  <a:cubicBezTo>
                    <a:pt x="2013" y="12229"/>
                    <a:pt x="3061" y="13003"/>
                    <a:pt x="4323" y="13348"/>
                  </a:cubicBezTo>
                  <a:cubicBezTo>
                    <a:pt x="4489" y="13395"/>
                    <a:pt x="4644" y="13455"/>
                    <a:pt x="4787" y="13514"/>
                  </a:cubicBezTo>
                  <a:cubicBezTo>
                    <a:pt x="4823" y="13526"/>
                    <a:pt x="4847" y="13538"/>
                    <a:pt x="4882" y="13538"/>
                  </a:cubicBezTo>
                  <a:cubicBezTo>
                    <a:pt x="4763" y="14229"/>
                    <a:pt x="4418" y="14777"/>
                    <a:pt x="4049" y="15336"/>
                  </a:cubicBezTo>
                  <a:lnTo>
                    <a:pt x="3870" y="15610"/>
                  </a:lnTo>
                  <a:lnTo>
                    <a:pt x="3763" y="15753"/>
                  </a:lnTo>
                  <a:lnTo>
                    <a:pt x="3930" y="15812"/>
                  </a:lnTo>
                  <a:cubicBezTo>
                    <a:pt x="4120" y="15896"/>
                    <a:pt x="4228" y="15931"/>
                    <a:pt x="4323" y="15931"/>
                  </a:cubicBezTo>
                  <a:cubicBezTo>
                    <a:pt x="4430" y="15931"/>
                    <a:pt x="4513" y="15908"/>
                    <a:pt x="4656" y="15848"/>
                  </a:cubicBezTo>
                  <a:cubicBezTo>
                    <a:pt x="5585" y="15479"/>
                    <a:pt x="6335" y="14908"/>
                    <a:pt x="6906" y="14134"/>
                  </a:cubicBezTo>
                  <a:cubicBezTo>
                    <a:pt x="6966" y="14050"/>
                    <a:pt x="7085" y="13967"/>
                    <a:pt x="7145" y="13967"/>
                  </a:cubicBezTo>
                  <a:lnTo>
                    <a:pt x="7145" y="13967"/>
                  </a:lnTo>
                  <a:lnTo>
                    <a:pt x="7276" y="13967"/>
                  </a:lnTo>
                  <a:cubicBezTo>
                    <a:pt x="8085" y="13967"/>
                    <a:pt x="8823" y="13669"/>
                    <a:pt x="9490" y="13419"/>
                  </a:cubicBezTo>
                  <a:cubicBezTo>
                    <a:pt x="9585" y="13395"/>
                    <a:pt x="9669" y="13360"/>
                    <a:pt x="9776" y="13336"/>
                  </a:cubicBezTo>
                  <a:cubicBezTo>
                    <a:pt x="9788" y="13336"/>
                    <a:pt x="9812" y="13336"/>
                    <a:pt x="9812" y="13312"/>
                  </a:cubicBezTo>
                  <a:cubicBezTo>
                    <a:pt x="9812" y="13336"/>
                    <a:pt x="9823" y="13348"/>
                    <a:pt x="9823" y="13360"/>
                  </a:cubicBezTo>
                  <a:cubicBezTo>
                    <a:pt x="9847" y="13479"/>
                    <a:pt x="9883" y="13574"/>
                    <a:pt x="9931" y="13669"/>
                  </a:cubicBezTo>
                  <a:cubicBezTo>
                    <a:pt x="9954" y="13765"/>
                    <a:pt x="9990" y="13848"/>
                    <a:pt x="10014" y="13931"/>
                  </a:cubicBezTo>
                  <a:cubicBezTo>
                    <a:pt x="10085" y="14146"/>
                    <a:pt x="10169" y="14384"/>
                    <a:pt x="10312" y="14586"/>
                  </a:cubicBezTo>
                  <a:cubicBezTo>
                    <a:pt x="11264" y="15812"/>
                    <a:pt x="12324" y="16515"/>
                    <a:pt x="13514" y="16705"/>
                  </a:cubicBezTo>
                  <a:cubicBezTo>
                    <a:pt x="14169" y="16813"/>
                    <a:pt x="14455" y="17051"/>
                    <a:pt x="14634" y="17622"/>
                  </a:cubicBezTo>
                  <a:cubicBezTo>
                    <a:pt x="14896" y="18456"/>
                    <a:pt x="15550" y="18991"/>
                    <a:pt x="16491" y="19134"/>
                  </a:cubicBezTo>
                  <a:cubicBezTo>
                    <a:pt x="16539" y="19146"/>
                    <a:pt x="16574" y="19146"/>
                    <a:pt x="16622" y="19146"/>
                  </a:cubicBezTo>
                  <a:cubicBezTo>
                    <a:pt x="16753" y="19146"/>
                    <a:pt x="16860" y="19110"/>
                    <a:pt x="16932" y="19027"/>
                  </a:cubicBezTo>
                  <a:cubicBezTo>
                    <a:pt x="17051" y="18896"/>
                    <a:pt x="17039" y="18706"/>
                    <a:pt x="17027" y="18575"/>
                  </a:cubicBezTo>
                  <a:lnTo>
                    <a:pt x="17015" y="18408"/>
                  </a:lnTo>
                  <a:cubicBezTo>
                    <a:pt x="16967" y="18051"/>
                    <a:pt x="16908" y="17694"/>
                    <a:pt x="16908" y="17336"/>
                  </a:cubicBezTo>
                  <a:cubicBezTo>
                    <a:pt x="16908" y="16634"/>
                    <a:pt x="16979" y="16586"/>
                    <a:pt x="17634" y="16372"/>
                  </a:cubicBezTo>
                  <a:cubicBezTo>
                    <a:pt x="18717" y="16015"/>
                    <a:pt x="19670" y="15658"/>
                    <a:pt x="20444" y="14836"/>
                  </a:cubicBezTo>
                  <a:cubicBezTo>
                    <a:pt x="21480" y="13753"/>
                    <a:pt x="22194" y="12467"/>
                    <a:pt x="22563" y="11026"/>
                  </a:cubicBezTo>
                  <a:cubicBezTo>
                    <a:pt x="22849" y="10097"/>
                    <a:pt x="22861" y="9014"/>
                    <a:pt x="22623" y="7859"/>
                  </a:cubicBezTo>
                  <a:close/>
                  <a:moveTo>
                    <a:pt x="17705" y="15800"/>
                  </a:moveTo>
                  <a:lnTo>
                    <a:pt x="17646" y="15812"/>
                  </a:lnTo>
                  <a:cubicBezTo>
                    <a:pt x="17622" y="15836"/>
                    <a:pt x="17586" y="15836"/>
                    <a:pt x="17563" y="15848"/>
                  </a:cubicBezTo>
                  <a:cubicBezTo>
                    <a:pt x="17527" y="15860"/>
                    <a:pt x="17491" y="15860"/>
                    <a:pt x="17455" y="15872"/>
                  </a:cubicBezTo>
                  <a:lnTo>
                    <a:pt x="16562" y="16193"/>
                  </a:lnTo>
                  <a:lnTo>
                    <a:pt x="16491" y="16217"/>
                  </a:lnTo>
                  <a:lnTo>
                    <a:pt x="16479" y="16312"/>
                  </a:lnTo>
                  <a:cubicBezTo>
                    <a:pt x="16443" y="16432"/>
                    <a:pt x="16431" y="16527"/>
                    <a:pt x="16396" y="16646"/>
                  </a:cubicBezTo>
                  <a:cubicBezTo>
                    <a:pt x="16336" y="16932"/>
                    <a:pt x="16277" y="17217"/>
                    <a:pt x="16241" y="17503"/>
                  </a:cubicBezTo>
                  <a:cubicBezTo>
                    <a:pt x="16217" y="17646"/>
                    <a:pt x="16241" y="17777"/>
                    <a:pt x="16253" y="17932"/>
                  </a:cubicBezTo>
                  <a:cubicBezTo>
                    <a:pt x="16265" y="18003"/>
                    <a:pt x="16265" y="18063"/>
                    <a:pt x="16277" y="18134"/>
                  </a:cubicBezTo>
                  <a:lnTo>
                    <a:pt x="16277" y="18396"/>
                  </a:lnTo>
                  <a:cubicBezTo>
                    <a:pt x="15919" y="18313"/>
                    <a:pt x="15669" y="18170"/>
                    <a:pt x="15503" y="17896"/>
                  </a:cubicBezTo>
                  <a:cubicBezTo>
                    <a:pt x="15253" y="17467"/>
                    <a:pt x="15074" y="16979"/>
                    <a:pt x="14955" y="16646"/>
                  </a:cubicBezTo>
                  <a:cubicBezTo>
                    <a:pt x="14896" y="16455"/>
                    <a:pt x="14788" y="16253"/>
                    <a:pt x="14467" y="16217"/>
                  </a:cubicBezTo>
                  <a:cubicBezTo>
                    <a:pt x="14157" y="16193"/>
                    <a:pt x="13860" y="16158"/>
                    <a:pt x="13586" y="16098"/>
                  </a:cubicBezTo>
                  <a:cubicBezTo>
                    <a:pt x="12074" y="15800"/>
                    <a:pt x="11074" y="14979"/>
                    <a:pt x="10550" y="13610"/>
                  </a:cubicBezTo>
                  <a:cubicBezTo>
                    <a:pt x="10538" y="13574"/>
                    <a:pt x="10526" y="13538"/>
                    <a:pt x="10526" y="13491"/>
                  </a:cubicBezTo>
                  <a:cubicBezTo>
                    <a:pt x="10502" y="13360"/>
                    <a:pt x="10490" y="13229"/>
                    <a:pt x="10478" y="13110"/>
                  </a:cubicBezTo>
                  <a:lnTo>
                    <a:pt x="10478" y="13074"/>
                  </a:lnTo>
                  <a:cubicBezTo>
                    <a:pt x="10645" y="12955"/>
                    <a:pt x="10788" y="12860"/>
                    <a:pt x="10955" y="12752"/>
                  </a:cubicBezTo>
                  <a:cubicBezTo>
                    <a:pt x="11383" y="12455"/>
                    <a:pt x="11800" y="12169"/>
                    <a:pt x="12193" y="11860"/>
                  </a:cubicBezTo>
                  <a:cubicBezTo>
                    <a:pt x="12550" y="11574"/>
                    <a:pt x="12824" y="11264"/>
                    <a:pt x="13038" y="10931"/>
                  </a:cubicBezTo>
                  <a:cubicBezTo>
                    <a:pt x="13657" y="9943"/>
                    <a:pt x="14312" y="8752"/>
                    <a:pt x="14467" y="7347"/>
                  </a:cubicBezTo>
                  <a:cubicBezTo>
                    <a:pt x="14515" y="6871"/>
                    <a:pt x="14515" y="6371"/>
                    <a:pt x="14515" y="5895"/>
                  </a:cubicBezTo>
                  <a:lnTo>
                    <a:pt x="14515" y="5371"/>
                  </a:lnTo>
                  <a:cubicBezTo>
                    <a:pt x="14515" y="5240"/>
                    <a:pt x="14491" y="5097"/>
                    <a:pt x="14479" y="4978"/>
                  </a:cubicBezTo>
                  <a:cubicBezTo>
                    <a:pt x="14479" y="4954"/>
                    <a:pt x="14479" y="4918"/>
                    <a:pt x="14467" y="4894"/>
                  </a:cubicBezTo>
                  <a:cubicBezTo>
                    <a:pt x="14836" y="4668"/>
                    <a:pt x="15241" y="4597"/>
                    <a:pt x="15669" y="4525"/>
                  </a:cubicBezTo>
                  <a:cubicBezTo>
                    <a:pt x="15800" y="4490"/>
                    <a:pt x="15955" y="4478"/>
                    <a:pt x="16086" y="4442"/>
                  </a:cubicBezTo>
                  <a:cubicBezTo>
                    <a:pt x="16420" y="4371"/>
                    <a:pt x="16741" y="4347"/>
                    <a:pt x="17086" y="4347"/>
                  </a:cubicBezTo>
                  <a:cubicBezTo>
                    <a:pt x="17574" y="4347"/>
                    <a:pt x="18098" y="4418"/>
                    <a:pt x="18622" y="4561"/>
                  </a:cubicBezTo>
                  <a:cubicBezTo>
                    <a:pt x="20599" y="5144"/>
                    <a:pt x="21837" y="6549"/>
                    <a:pt x="22004" y="8419"/>
                  </a:cubicBezTo>
                  <a:cubicBezTo>
                    <a:pt x="22087" y="9264"/>
                    <a:pt x="22087" y="10026"/>
                    <a:pt x="21980" y="10740"/>
                  </a:cubicBezTo>
                  <a:cubicBezTo>
                    <a:pt x="21873" y="11455"/>
                    <a:pt x="21587" y="12110"/>
                    <a:pt x="21325" y="12645"/>
                  </a:cubicBezTo>
                  <a:cubicBezTo>
                    <a:pt x="20932" y="13431"/>
                    <a:pt x="20432" y="14110"/>
                    <a:pt x="19849" y="14669"/>
                  </a:cubicBezTo>
                  <a:cubicBezTo>
                    <a:pt x="19253" y="15241"/>
                    <a:pt x="18515" y="15515"/>
                    <a:pt x="17705" y="15800"/>
                  </a:cubicBezTo>
                  <a:close/>
                  <a:moveTo>
                    <a:pt x="8776" y="12979"/>
                  </a:moveTo>
                  <a:cubicBezTo>
                    <a:pt x="8514" y="13050"/>
                    <a:pt x="8240" y="13133"/>
                    <a:pt x="7978" y="13193"/>
                  </a:cubicBezTo>
                  <a:cubicBezTo>
                    <a:pt x="7847" y="13229"/>
                    <a:pt x="7704" y="13253"/>
                    <a:pt x="7585" y="13253"/>
                  </a:cubicBezTo>
                  <a:cubicBezTo>
                    <a:pt x="7395" y="13253"/>
                    <a:pt x="7252" y="13181"/>
                    <a:pt x="7109" y="13014"/>
                  </a:cubicBezTo>
                  <a:lnTo>
                    <a:pt x="6978" y="12860"/>
                  </a:lnTo>
                  <a:lnTo>
                    <a:pt x="6871" y="13038"/>
                  </a:lnTo>
                  <a:cubicBezTo>
                    <a:pt x="6323" y="13955"/>
                    <a:pt x="5763" y="14503"/>
                    <a:pt x="5061" y="14824"/>
                  </a:cubicBezTo>
                  <a:cubicBezTo>
                    <a:pt x="5085" y="14765"/>
                    <a:pt x="5097" y="14705"/>
                    <a:pt x="5132" y="14657"/>
                  </a:cubicBezTo>
                  <a:cubicBezTo>
                    <a:pt x="5275" y="14288"/>
                    <a:pt x="5430" y="13907"/>
                    <a:pt x="5597" y="13538"/>
                  </a:cubicBezTo>
                  <a:cubicBezTo>
                    <a:pt x="5668" y="13372"/>
                    <a:pt x="5728" y="13217"/>
                    <a:pt x="5656" y="13062"/>
                  </a:cubicBezTo>
                  <a:cubicBezTo>
                    <a:pt x="5597" y="12931"/>
                    <a:pt x="5430" y="12872"/>
                    <a:pt x="5275" y="12836"/>
                  </a:cubicBezTo>
                  <a:cubicBezTo>
                    <a:pt x="5121" y="12800"/>
                    <a:pt x="4954" y="12764"/>
                    <a:pt x="4799" y="12729"/>
                  </a:cubicBezTo>
                  <a:cubicBezTo>
                    <a:pt x="4561" y="12693"/>
                    <a:pt x="4347" y="12645"/>
                    <a:pt x="4120" y="12574"/>
                  </a:cubicBezTo>
                  <a:cubicBezTo>
                    <a:pt x="3727" y="12431"/>
                    <a:pt x="3370" y="12252"/>
                    <a:pt x="3073" y="12062"/>
                  </a:cubicBezTo>
                  <a:cubicBezTo>
                    <a:pt x="2704" y="11812"/>
                    <a:pt x="2334" y="11502"/>
                    <a:pt x="1930" y="11133"/>
                  </a:cubicBezTo>
                  <a:cubicBezTo>
                    <a:pt x="1382" y="10586"/>
                    <a:pt x="1168" y="9895"/>
                    <a:pt x="965" y="9050"/>
                  </a:cubicBezTo>
                  <a:cubicBezTo>
                    <a:pt x="560" y="7419"/>
                    <a:pt x="834" y="5847"/>
                    <a:pt x="1763" y="4323"/>
                  </a:cubicBezTo>
                  <a:cubicBezTo>
                    <a:pt x="2096" y="3787"/>
                    <a:pt x="2584" y="3323"/>
                    <a:pt x="3061" y="2882"/>
                  </a:cubicBezTo>
                  <a:lnTo>
                    <a:pt x="3156" y="2787"/>
                  </a:lnTo>
                  <a:cubicBezTo>
                    <a:pt x="4311" y="1692"/>
                    <a:pt x="5716" y="1025"/>
                    <a:pt x="7323" y="763"/>
                  </a:cubicBezTo>
                  <a:cubicBezTo>
                    <a:pt x="7704" y="703"/>
                    <a:pt x="8097" y="680"/>
                    <a:pt x="8466" y="680"/>
                  </a:cubicBezTo>
                  <a:cubicBezTo>
                    <a:pt x="9800" y="680"/>
                    <a:pt x="10978" y="1084"/>
                    <a:pt x="11967" y="1882"/>
                  </a:cubicBezTo>
                  <a:cubicBezTo>
                    <a:pt x="13122" y="2835"/>
                    <a:pt x="13753" y="4001"/>
                    <a:pt x="13860" y="5347"/>
                  </a:cubicBezTo>
                  <a:cubicBezTo>
                    <a:pt x="13919" y="6097"/>
                    <a:pt x="13967" y="6942"/>
                    <a:pt x="13753" y="7764"/>
                  </a:cubicBezTo>
                  <a:lnTo>
                    <a:pt x="13729" y="7847"/>
                  </a:lnTo>
                  <a:cubicBezTo>
                    <a:pt x="13669" y="8073"/>
                    <a:pt x="13622" y="8311"/>
                    <a:pt x="13526" y="8526"/>
                  </a:cubicBezTo>
                  <a:cubicBezTo>
                    <a:pt x="13288" y="9097"/>
                    <a:pt x="13074" y="9597"/>
                    <a:pt x="12836" y="10086"/>
                  </a:cubicBezTo>
                  <a:cubicBezTo>
                    <a:pt x="12526" y="10693"/>
                    <a:pt x="12086" y="11228"/>
                    <a:pt x="11443" y="11693"/>
                  </a:cubicBezTo>
                  <a:cubicBezTo>
                    <a:pt x="10621" y="12288"/>
                    <a:pt x="9823" y="12705"/>
                    <a:pt x="8990" y="12955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" name="Google Shape;1042;p44"/>
          <p:cNvGrpSpPr/>
          <p:nvPr/>
        </p:nvGrpSpPr>
        <p:grpSpPr>
          <a:xfrm>
            <a:off x="8251288" y="3799966"/>
            <a:ext cx="653616" cy="895336"/>
            <a:chOff x="1731150" y="1748550"/>
            <a:chExt cx="228625" cy="313175"/>
          </a:xfrm>
        </p:grpSpPr>
        <p:sp>
          <p:nvSpPr>
            <p:cNvPr id="25" name="Google Shape;1043;p44"/>
            <p:cNvSpPr/>
            <p:nvPr/>
          </p:nvSpPr>
          <p:spPr>
            <a:xfrm>
              <a:off x="1775500" y="1809575"/>
              <a:ext cx="134275" cy="179800"/>
            </a:xfrm>
            <a:custGeom>
              <a:avLst/>
              <a:gdLst/>
              <a:ahLst/>
              <a:cxnLst/>
              <a:rect l="l" t="t" r="r" b="b"/>
              <a:pathLst>
                <a:path w="5371" h="7192" extrusionOk="0">
                  <a:moveTo>
                    <a:pt x="5335" y="584"/>
                  </a:moveTo>
                  <a:cubicBezTo>
                    <a:pt x="5335" y="560"/>
                    <a:pt x="5335" y="548"/>
                    <a:pt x="5347" y="525"/>
                  </a:cubicBezTo>
                  <a:lnTo>
                    <a:pt x="5371" y="429"/>
                  </a:lnTo>
                  <a:lnTo>
                    <a:pt x="5299" y="370"/>
                  </a:lnTo>
                  <a:lnTo>
                    <a:pt x="5228" y="310"/>
                  </a:lnTo>
                  <a:cubicBezTo>
                    <a:pt x="5109" y="215"/>
                    <a:pt x="4954" y="108"/>
                    <a:pt x="4763" y="36"/>
                  </a:cubicBezTo>
                  <a:lnTo>
                    <a:pt x="4656" y="1"/>
                  </a:lnTo>
                  <a:lnTo>
                    <a:pt x="4585" y="72"/>
                  </a:lnTo>
                  <a:cubicBezTo>
                    <a:pt x="4573" y="108"/>
                    <a:pt x="4537" y="120"/>
                    <a:pt x="4525" y="132"/>
                  </a:cubicBezTo>
                  <a:cubicBezTo>
                    <a:pt x="4478" y="179"/>
                    <a:pt x="4442" y="227"/>
                    <a:pt x="4406" y="286"/>
                  </a:cubicBezTo>
                  <a:lnTo>
                    <a:pt x="4228" y="548"/>
                  </a:lnTo>
                  <a:cubicBezTo>
                    <a:pt x="4168" y="655"/>
                    <a:pt x="4097" y="751"/>
                    <a:pt x="4037" y="834"/>
                  </a:cubicBezTo>
                  <a:lnTo>
                    <a:pt x="2394" y="3156"/>
                  </a:lnTo>
                  <a:cubicBezTo>
                    <a:pt x="1656" y="4215"/>
                    <a:pt x="929" y="5251"/>
                    <a:pt x="179" y="6311"/>
                  </a:cubicBezTo>
                  <a:cubicBezTo>
                    <a:pt x="132" y="6370"/>
                    <a:pt x="120" y="6418"/>
                    <a:pt x="96" y="6478"/>
                  </a:cubicBezTo>
                  <a:cubicBezTo>
                    <a:pt x="72" y="6501"/>
                    <a:pt x="72" y="6525"/>
                    <a:pt x="60" y="6549"/>
                  </a:cubicBezTo>
                  <a:lnTo>
                    <a:pt x="1" y="6668"/>
                  </a:lnTo>
                  <a:lnTo>
                    <a:pt x="608" y="7097"/>
                  </a:lnTo>
                  <a:lnTo>
                    <a:pt x="703" y="6978"/>
                  </a:lnTo>
                  <a:lnTo>
                    <a:pt x="703" y="6978"/>
                  </a:lnTo>
                  <a:lnTo>
                    <a:pt x="608" y="7097"/>
                  </a:lnTo>
                  <a:lnTo>
                    <a:pt x="727" y="7192"/>
                  </a:lnTo>
                  <a:lnTo>
                    <a:pt x="822" y="7073"/>
                  </a:lnTo>
                  <a:cubicBezTo>
                    <a:pt x="2323" y="4930"/>
                    <a:pt x="3799" y="2834"/>
                    <a:pt x="5275" y="727"/>
                  </a:cubicBezTo>
                  <a:cubicBezTo>
                    <a:pt x="5311" y="667"/>
                    <a:pt x="5335" y="608"/>
                    <a:pt x="5335" y="584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044;p44"/>
            <p:cNvSpPr/>
            <p:nvPr/>
          </p:nvSpPr>
          <p:spPr>
            <a:xfrm>
              <a:off x="1760925" y="1797675"/>
              <a:ext cx="126825" cy="174450"/>
            </a:xfrm>
            <a:custGeom>
              <a:avLst/>
              <a:gdLst/>
              <a:ahLst/>
              <a:cxnLst/>
              <a:rect l="l" t="t" r="r" b="b"/>
              <a:pathLst>
                <a:path w="5073" h="6978" extrusionOk="0">
                  <a:moveTo>
                    <a:pt x="2477" y="4060"/>
                  </a:moveTo>
                  <a:lnTo>
                    <a:pt x="3858" y="2096"/>
                  </a:lnTo>
                  <a:cubicBezTo>
                    <a:pt x="4025" y="1858"/>
                    <a:pt x="4203" y="1620"/>
                    <a:pt x="4382" y="1382"/>
                  </a:cubicBezTo>
                  <a:cubicBezTo>
                    <a:pt x="4560" y="1143"/>
                    <a:pt x="4727" y="905"/>
                    <a:pt x="4882" y="667"/>
                  </a:cubicBezTo>
                  <a:cubicBezTo>
                    <a:pt x="4930" y="608"/>
                    <a:pt x="4965" y="536"/>
                    <a:pt x="4989" y="477"/>
                  </a:cubicBezTo>
                  <a:cubicBezTo>
                    <a:pt x="5001" y="441"/>
                    <a:pt x="5001" y="429"/>
                    <a:pt x="5013" y="405"/>
                  </a:cubicBezTo>
                  <a:lnTo>
                    <a:pt x="5072" y="286"/>
                  </a:lnTo>
                  <a:lnTo>
                    <a:pt x="4680" y="0"/>
                  </a:lnTo>
                  <a:lnTo>
                    <a:pt x="4584" y="60"/>
                  </a:lnTo>
                  <a:cubicBezTo>
                    <a:pt x="4572" y="72"/>
                    <a:pt x="4560" y="72"/>
                    <a:pt x="4560" y="84"/>
                  </a:cubicBezTo>
                  <a:cubicBezTo>
                    <a:pt x="4525" y="108"/>
                    <a:pt x="4477" y="131"/>
                    <a:pt x="4441" y="179"/>
                  </a:cubicBezTo>
                  <a:cubicBezTo>
                    <a:pt x="4299" y="369"/>
                    <a:pt x="4156" y="548"/>
                    <a:pt x="4001" y="727"/>
                  </a:cubicBezTo>
                  <a:cubicBezTo>
                    <a:pt x="3810" y="965"/>
                    <a:pt x="3608" y="1203"/>
                    <a:pt x="3441" y="1489"/>
                  </a:cubicBezTo>
                  <a:cubicBezTo>
                    <a:pt x="3227" y="1834"/>
                    <a:pt x="2989" y="2155"/>
                    <a:pt x="2775" y="2477"/>
                  </a:cubicBezTo>
                  <a:lnTo>
                    <a:pt x="2667" y="2632"/>
                  </a:lnTo>
                  <a:cubicBezTo>
                    <a:pt x="2429" y="2977"/>
                    <a:pt x="2144" y="3382"/>
                    <a:pt x="1965" y="3822"/>
                  </a:cubicBezTo>
                  <a:cubicBezTo>
                    <a:pt x="1941" y="3918"/>
                    <a:pt x="1882" y="3989"/>
                    <a:pt x="1822" y="4084"/>
                  </a:cubicBezTo>
                  <a:cubicBezTo>
                    <a:pt x="1501" y="4513"/>
                    <a:pt x="1203" y="4953"/>
                    <a:pt x="893" y="5394"/>
                  </a:cubicBezTo>
                  <a:lnTo>
                    <a:pt x="155" y="6465"/>
                  </a:lnTo>
                  <a:cubicBezTo>
                    <a:pt x="119" y="6501"/>
                    <a:pt x="108" y="6537"/>
                    <a:pt x="96" y="6585"/>
                  </a:cubicBezTo>
                  <a:cubicBezTo>
                    <a:pt x="96" y="6596"/>
                    <a:pt x="72" y="6608"/>
                    <a:pt x="60" y="6620"/>
                  </a:cubicBezTo>
                  <a:lnTo>
                    <a:pt x="0" y="6763"/>
                  </a:lnTo>
                  <a:lnTo>
                    <a:pt x="393" y="6977"/>
                  </a:lnTo>
                  <a:lnTo>
                    <a:pt x="465" y="6906"/>
                  </a:lnTo>
                  <a:lnTo>
                    <a:pt x="512" y="6858"/>
                  </a:lnTo>
                  <a:cubicBezTo>
                    <a:pt x="536" y="6835"/>
                    <a:pt x="572" y="6799"/>
                    <a:pt x="596" y="6763"/>
                  </a:cubicBezTo>
                  <a:cubicBezTo>
                    <a:pt x="750" y="6549"/>
                    <a:pt x="893" y="6346"/>
                    <a:pt x="1048" y="6144"/>
                  </a:cubicBezTo>
                  <a:cubicBezTo>
                    <a:pt x="1251" y="5823"/>
                    <a:pt x="2477" y="4060"/>
                    <a:pt x="2477" y="406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045;p44"/>
            <p:cNvSpPr/>
            <p:nvPr/>
          </p:nvSpPr>
          <p:spPr>
            <a:xfrm>
              <a:off x="1799625" y="1824750"/>
              <a:ext cx="126525" cy="172075"/>
            </a:xfrm>
            <a:custGeom>
              <a:avLst/>
              <a:gdLst/>
              <a:ahLst/>
              <a:cxnLst/>
              <a:rect l="l" t="t" r="r" b="b"/>
              <a:pathLst>
                <a:path w="5061" h="6883" extrusionOk="0">
                  <a:moveTo>
                    <a:pt x="4667" y="1"/>
                  </a:moveTo>
                  <a:lnTo>
                    <a:pt x="4572" y="60"/>
                  </a:lnTo>
                  <a:cubicBezTo>
                    <a:pt x="4560" y="72"/>
                    <a:pt x="4548" y="72"/>
                    <a:pt x="4525" y="96"/>
                  </a:cubicBezTo>
                  <a:cubicBezTo>
                    <a:pt x="4501" y="120"/>
                    <a:pt x="4453" y="132"/>
                    <a:pt x="4429" y="179"/>
                  </a:cubicBezTo>
                  <a:cubicBezTo>
                    <a:pt x="3548" y="1501"/>
                    <a:pt x="2620" y="2835"/>
                    <a:pt x="1715" y="4097"/>
                  </a:cubicBezTo>
                  <a:cubicBezTo>
                    <a:pt x="1215" y="4811"/>
                    <a:pt x="691" y="5561"/>
                    <a:pt x="179" y="6287"/>
                  </a:cubicBezTo>
                  <a:cubicBezTo>
                    <a:pt x="143" y="6347"/>
                    <a:pt x="107" y="6418"/>
                    <a:pt x="84" y="6478"/>
                  </a:cubicBezTo>
                  <a:cubicBezTo>
                    <a:pt x="60" y="6502"/>
                    <a:pt x="48" y="6525"/>
                    <a:pt x="48" y="6549"/>
                  </a:cubicBezTo>
                  <a:lnTo>
                    <a:pt x="0" y="6621"/>
                  </a:lnTo>
                  <a:lnTo>
                    <a:pt x="48" y="6704"/>
                  </a:lnTo>
                  <a:cubicBezTo>
                    <a:pt x="84" y="6752"/>
                    <a:pt x="155" y="6883"/>
                    <a:pt x="298" y="6883"/>
                  </a:cubicBezTo>
                  <a:cubicBezTo>
                    <a:pt x="345" y="6883"/>
                    <a:pt x="381" y="6859"/>
                    <a:pt x="417" y="6847"/>
                  </a:cubicBezTo>
                  <a:lnTo>
                    <a:pt x="465" y="6835"/>
                  </a:lnTo>
                  <a:lnTo>
                    <a:pt x="917" y="6192"/>
                  </a:lnTo>
                  <a:cubicBezTo>
                    <a:pt x="1310" y="5609"/>
                    <a:pt x="1727" y="5037"/>
                    <a:pt x="2131" y="4454"/>
                  </a:cubicBezTo>
                  <a:lnTo>
                    <a:pt x="2167" y="4418"/>
                  </a:lnTo>
                  <a:cubicBezTo>
                    <a:pt x="2250" y="4299"/>
                    <a:pt x="2322" y="4180"/>
                    <a:pt x="2429" y="4097"/>
                  </a:cubicBezTo>
                  <a:cubicBezTo>
                    <a:pt x="2715" y="3847"/>
                    <a:pt x="2941" y="3525"/>
                    <a:pt x="3155" y="3227"/>
                  </a:cubicBezTo>
                  <a:lnTo>
                    <a:pt x="3239" y="3132"/>
                  </a:lnTo>
                  <a:lnTo>
                    <a:pt x="3453" y="2811"/>
                  </a:lnTo>
                  <a:cubicBezTo>
                    <a:pt x="3667" y="2513"/>
                    <a:pt x="3882" y="2204"/>
                    <a:pt x="4132" y="1906"/>
                  </a:cubicBezTo>
                  <a:cubicBezTo>
                    <a:pt x="4322" y="1656"/>
                    <a:pt x="4477" y="1382"/>
                    <a:pt x="4644" y="1120"/>
                  </a:cubicBezTo>
                  <a:cubicBezTo>
                    <a:pt x="4763" y="930"/>
                    <a:pt x="4870" y="751"/>
                    <a:pt x="5001" y="549"/>
                  </a:cubicBezTo>
                  <a:cubicBezTo>
                    <a:pt x="5037" y="513"/>
                    <a:pt x="5048" y="453"/>
                    <a:pt x="5048" y="406"/>
                  </a:cubicBezTo>
                  <a:lnTo>
                    <a:pt x="5048" y="358"/>
                  </a:lnTo>
                  <a:lnTo>
                    <a:pt x="5060" y="251"/>
                  </a:ln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046;p44"/>
            <p:cNvSpPr/>
            <p:nvPr/>
          </p:nvSpPr>
          <p:spPr>
            <a:xfrm>
              <a:off x="1749900" y="1968525"/>
              <a:ext cx="51225" cy="58075"/>
            </a:xfrm>
            <a:custGeom>
              <a:avLst/>
              <a:gdLst/>
              <a:ahLst/>
              <a:cxnLst/>
              <a:rect l="l" t="t" r="r" b="b"/>
              <a:pathLst>
                <a:path w="2049" h="2323" extrusionOk="0">
                  <a:moveTo>
                    <a:pt x="346" y="1"/>
                  </a:moveTo>
                  <a:lnTo>
                    <a:pt x="287" y="191"/>
                  </a:lnTo>
                  <a:cubicBezTo>
                    <a:pt x="263" y="227"/>
                    <a:pt x="251" y="251"/>
                    <a:pt x="251" y="286"/>
                  </a:cubicBezTo>
                  <a:cubicBezTo>
                    <a:pt x="227" y="358"/>
                    <a:pt x="203" y="417"/>
                    <a:pt x="191" y="477"/>
                  </a:cubicBezTo>
                  <a:cubicBezTo>
                    <a:pt x="144" y="655"/>
                    <a:pt x="120" y="846"/>
                    <a:pt x="72" y="1024"/>
                  </a:cubicBezTo>
                  <a:lnTo>
                    <a:pt x="60" y="1132"/>
                  </a:lnTo>
                  <a:cubicBezTo>
                    <a:pt x="48" y="1203"/>
                    <a:pt x="25" y="1275"/>
                    <a:pt x="25" y="1358"/>
                  </a:cubicBezTo>
                  <a:cubicBezTo>
                    <a:pt x="1" y="1572"/>
                    <a:pt x="72" y="1775"/>
                    <a:pt x="263" y="1894"/>
                  </a:cubicBezTo>
                  <a:cubicBezTo>
                    <a:pt x="382" y="1965"/>
                    <a:pt x="906" y="2322"/>
                    <a:pt x="906" y="2322"/>
                  </a:cubicBezTo>
                  <a:lnTo>
                    <a:pt x="1120" y="2167"/>
                  </a:lnTo>
                  <a:cubicBezTo>
                    <a:pt x="1203" y="2108"/>
                    <a:pt x="1299" y="2048"/>
                    <a:pt x="1382" y="1977"/>
                  </a:cubicBezTo>
                  <a:cubicBezTo>
                    <a:pt x="1477" y="1906"/>
                    <a:pt x="1561" y="1846"/>
                    <a:pt x="1656" y="1775"/>
                  </a:cubicBezTo>
                  <a:lnTo>
                    <a:pt x="1715" y="1715"/>
                  </a:lnTo>
                  <a:cubicBezTo>
                    <a:pt x="1811" y="1620"/>
                    <a:pt x="1953" y="1489"/>
                    <a:pt x="2025" y="1263"/>
                  </a:cubicBezTo>
                  <a:lnTo>
                    <a:pt x="2049" y="1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047;p44"/>
            <p:cNvSpPr/>
            <p:nvPr/>
          </p:nvSpPr>
          <p:spPr>
            <a:xfrm>
              <a:off x="1896950" y="1757775"/>
              <a:ext cx="53900" cy="48550"/>
            </a:xfrm>
            <a:custGeom>
              <a:avLst/>
              <a:gdLst/>
              <a:ahLst/>
              <a:cxnLst/>
              <a:rect l="l" t="t" r="r" b="b"/>
              <a:pathLst>
                <a:path w="2156" h="1942" extrusionOk="0">
                  <a:moveTo>
                    <a:pt x="2120" y="977"/>
                  </a:moveTo>
                  <a:cubicBezTo>
                    <a:pt x="1727" y="382"/>
                    <a:pt x="1429" y="168"/>
                    <a:pt x="751" y="25"/>
                  </a:cubicBezTo>
                  <a:lnTo>
                    <a:pt x="691" y="1"/>
                  </a:lnTo>
                  <a:lnTo>
                    <a:pt x="655" y="37"/>
                  </a:lnTo>
                  <a:cubicBezTo>
                    <a:pt x="417" y="156"/>
                    <a:pt x="132" y="299"/>
                    <a:pt x="24" y="656"/>
                  </a:cubicBezTo>
                  <a:lnTo>
                    <a:pt x="1" y="751"/>
                  </a:lnTo>
                  <a:lnTo>
                    <a:pt x="72" y="811"/>
                  </a:lnTo>
                  <a:cubicBezTo>
                    <a:pt x="513" y="1227"/>
                    <a:pt x="1036" y="1584"/>
                    <a:pt x="1620" y="1894"/>
                  </a:cubicBezTo>
                  <a:lnTo>
                    <a:pt x="1703" y="1942"/>
                  </a:lnTo>
                  <a:lnTo>
                    <a:pt x="1786" y="1882"/>
                  </a:lnTo>
                  <a:cubicBezTo>
                    <a:pt x="2108" y="1644"/>
                    <a:pt x="2144" y="1299"/>
                    <a:pt x="2156" y="1049"/>
                  </a:cubicBezTo>
                  <a:lnTo>
                    <a:pt x="2156" y="989"/>
                  </a:ln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048;p44"/>
            <p:cNvSpPr/>
            <p:nvPr/>
          </p:nvSpPr>
          <p:spPr>
            <a:xfrm>
              <a:off x="1878200" y="1780700"/>
              <a:ext cx="62825" cy="50625"/>
            </a:xfrm>
            <a:custGeom>
              <a:avLst/>
              <a:gdLst/>
              <a:ahLst/>
              <a:cxnLst/>
              <a:rect l="l" t="t" r="r" b="b"/>
              <a:pathLst>
                <a:path w="2513" h="2025" extrusionOk="0">
                  <a:moveTo>
                    <a:pt x="2394" y="1346"/>
                  </a:moveTo>
                  <a:cubicBezTo>
                    <a:pt x="2334" y="1203"/>
                    <a:pt x="2251" y="1096"/>
                    <a:pt x="2120" y="989"/>
                  </a:cubicBezTo>
                  <a:cubicBezTo>
                    <a:pt x="1834" y="798"/>
                    <a:pt x="1560" y="608"/>
                    <a:pt x="1286" y="417"/>
                  </a:cubicBezTo>
                  <a:lnTo>
                    <a:pt x="905" y="144"/>
                  </a:lnTo>
                  <a:cubicBezTo>
                    <a:pt x="893" y="144"/>
                    <a:pt x="893" y="132"/>
                    <a:pt x="882" y="120"/>
                  </a:cubicBezTo>
                  <a:cubicBezTo>
                    <a:pt x="834" y="84"/>
                    <a:pt x="774" y="36"/>
                    <a:pt x="703" y="25"/>
                  </a:cubicBezTo>
                  <a:cubicBezTo>
                    <a:pt x="608" y="13"/>
                    <a:pt x="524" y="1"/>
                    <a:pt x="429" y="1"/>
                  </a:cubicBezTo>
                  <a:cubicBezTo>
                    <a:pt x="393" y="1"/>
                    <a:pt x="334" y="1"/>
                    <a:pt x="286" y="13"/>
                  </a:cubicBezTo>
                  <a:cubicBezTo>
                    <a:pt x="120" y="36"/>
                    <a:pt x="0" y="203"/>
                    <a:pt x="0" y="394"/>
                  </a:cubicBezTo>
                  <a:lnTo>
                    <a:pt x="0" y="489"/>
                  </a:lnTo>
                  <a:lnTo>
                    <a:pt x="72" y="537"/>
                  </a:lnTo>
                  <a:cubicBezTo>
                    <a:pt x="96" y="548"/>
                    <a:pt x="108" y="548"/>
                    <a:pt x="131" y="560"/>
                  </a:cubicBezTo>
                  <a:cubicBezTo>
                    <a:pt x="179" y="596"/>
                    <a:pt x="239" y="620"/>
                    <a:pt x="298" y="656"/>
                  </a:cubicBezTo>
                  <a:cubicBezTo>
                    <a:pt x="584" y="775"/>
                    <a:pt x="774" y="906"/>
                    <a:pt x="953" y="1072"/>
                  </a:cubicBezTo>
                  <a:cubicBezTo>
                    <a:pt x="1108" y="1203"/>
                    <a:pt x="1286" y="1310"/>
                    <a:pt x="1465" y="1394"/>
                  </a:cubicBezTo>
                  <a:lnTo>
                    <a:pt x="1548" y="1441"/>
                  </a:lnTo>
                  <a:cubicBezTo>
                    <a:pt x="1655" y="1501"/>
                    <a:pt x="1763" y="1620"/>
                    <a:pt x="1858" y="1739"/>
                  </a:cubicBezTo>
                  <a:cubicBezTo>
                    <a:pt x="1917" y="1799"/>
                    <a:pt x="1965" y="1858"/>
                    <a:pt x="2025" y="1918"/>
                  </a:cubicBezTo>
                  <a:lnTo>
                    <a:pt x="2120" y="2025"/>
                  </a:lnTo>
                  <a:lnTo>
                    <a:pt x="2215" y="1930"/>
                  </a:lnTo>
                  <a:cubicBezTo>
                    <a:pt x="2358" y="1822"/>
                    <a:pt x="2513" y="1644"/>
                    <a:pt x="2394" y="13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049;p44"/>
            <p:cNvSpPr/>
            <p:nvPr/>
          </p:nvSpPr>
          <p:spPr>
            <a:xfrm>
              <a:off x="1731150" y="1748550"/>
              <a:ext cx="228625" cy="313175"/>
            </a:xfrm>
            <a:custGeom>
              <a:avLst/>
              <a:gdLst/>
              <a:ahLst/>
              <a:cxnLst/>
              <a:rect l="l" t="t" r="r" b="b"/>
              <a:pathLst>
                <a:path w="9145" h="12527" extrusionOk="0">
                  <a:moveTo>
                    <a:pt x="7609" y="1"/>
                  </a:moveTo>
                  <a:cubicBezTo>
                    <a:pt x="8097" y="346"/>
                    <a:pt x="8573" y="691"/>
                    <a:pt x="9050" y="1013"/>
                  </a:cubicBezTo>
                  <a:cubicBezTo>
                    <a:pt x="9145" y="1311"/>
                    <a:pt x="9109" y="1584"/>
                    <a:pt x="9038" y="1858"/>
                  </a:cubicBezTo>
                  <a:cubicBezTo>
                    <a:pt x="8990" y="2037"/>
                    <a:pt x="8883" y="2156"/>
                    <a:pt x="8799" y="2299"/>
                  </a:cubicBezTo>
                  <a:cubicBezTo>
                    <a:pt x="8692" y="2454"/>
                    <a:pt x="8561" y="2608"/>
                    <a:pt x="8609" y="2835"/>
                  </a:cubicBezTo>
                  <a:cubicBezTo>
                    <a:pt x="8621" y="2918"/>
                    <a:pt x="8561" y="3025"/>
                    <a:pt x="8514" y="3096"/>
                  </a:cubicBezTo>
                  <a:cubicBezTo>
                    <a:pt x="7716" y="4228"/>
                    <a:pt x="7002" y="5430"/>
                    <a:pt x="6192" y="6561"/>
                  </a:cubicBezTo>
                  <a:cubicBezTo>
                    <a:pt x="6013" y="6823"/>
                    <a:pt x="5823" y="7061"/>
                    <a:pt x="5609" y="7276"/>
                  </a:cubicBezTo>
                  <a:cubicBezTo>
                    <a:pt x="5418" y="7490"/>
                    <a:pt x="5240" y="7692"/>
                    <a:pt x="5097" y="7930"/>
                  </a:cubicBezTo>
                  <a:cubicBezTo>
                    <a:pt x="4704" y="8502"/>
                    <a:pt x="4299" y="9062"/>
                    <a:pt x="3918" y="9633"/>
                  </a:cubicBezTo>
                  <a:cubicBezTo>
                    <a:pt x="3739" y="9883"/>
                    <a:pt x="3561" y="10133"/>
                    <a:pt x="3382" y="10371"/>
                  </a:cubicBezTo>
                  <a:cubicBezTo>
                    <a:pt x="3335" y="10431"/>
                    <a:pt x="3275" y="10490"/>
                    <a:pt x="3227" y="10514"/>
                  </a:cubicBezTo>
                  <a:cubicBezTo>
                    <a:pt x="3037" y="10538"/>
                    <a:pt x="2965" y="10693"/>
                    <a:pt x="2846" y="10812"/>
                  </a:cubicBezTo>
                  <a:cubicBezTo>
                    <a:pt x="2739" y="10907"/>
                    <a:pt x="2596" y="10990"/>
                    <a:pt x="2489" y="11086"/>
                  </a:cubicBezTo>
                  <a:cubicBezTo>
                    <a:pt x="2013" y="11538"/>
                    <a:pt x="1465" y="11907"/>
                    <a:pt x="965" y="12336"/>
                  </a:cubicBezTo>
                  <a:cubicBezTo>
                    <a:pt x="751" y="12526"/>
                    <a:pt x="227" y="12431"/>
                    <a:pt x="60" y="12169"/>
                  </a:cubicBezTo>
                  <a:cubicBezTo>
                    <a:pt x="13" y="12098"/>
                    <a:pt x="1" y="12014"/>
                    <a:pt x="13" y="11931"/>
                  </a:cubicBezTo>
                  <a:cubicBezTo>
                    <a:pt x="36" y="11752"/>
                    <a:pt x="48" y="11562"/>
                    <a:pt x="96" y="11395"/>
                  </a:cubicBezTo>
                  <a:cubicBezTo>
                    <a:pt x="239" y="10919"/>
                    <a:pt x="334" y="10419"/>
                    <a:pt x="417" y="9931"/>
                  </a:cubicBezTo>
                  <a:cubicBezTo>
                    <a:pt x="477" y="9633"/>
                    <a:pt x="548" y="9335"/>
                    <a:pt x="644" y="9038"/>
                  </a:cubicBezTo>
                  <a:cubicBezTo>
                    <a:pt x="703" y="8823"/>
                    <a:pt x="810" y="8621"/>
                    <a:pt x="929" y="8419"/>
                  </a:cubicBezTo>
                  <a:cubicBezTo>
                    <a:pt x="1430" y="7561"/>
                    <a:pt x="2072" y="6799"/>
                    <a:pt x="2620" y="5966"/>
                  </a:cubicBezTo>
                  <a:cubicBezTo>
                    <a:pt x="2751" y="5775"/>
                    <a:pt x="2858" y="5549"/>
                    <a:pt x="2977" y="5347"/>
                  </a:cubicBezTo>
                  <a:cubicBezTo>
                    <a:pt x="3132" y="5109"/>
                    <a:pt x="3251" y="4847"/>
                    <a:pt x="3406" y="4632"/>
                  </a:cubicBezTo>
                  <a:cubicBezTo>
                    <a:pt x="4037" y="3739"/>
                    <a:pt x="4680" y="2846"/>
                    <a:pt x="5359" y="1977"/>
                  </a:cubicBezTo>
                  <a:cubicBezTo>
                    <a:pt x="5537" y="1751"/>
                    <a:pt x="5704" y="1501"/>
                    <a:pt x="5871" y="1251"/>
                  </a:cubicBezTo>
                  <a:cubicBezTo>
                    <a:pt x="5942" y="1144"/>
                    <a:pt x="6013" y="1037"/>
                    <a:pt x="6168" y="1025"/>
                  </a:cubicBezTo>
                  <a:cubicBezTo>
                    <a:pt x="6323" y="1001"/>
                    <a:pt x="6418" y="858"/>
                    <a:pt x="6502" y="739"/>
                  </a:cubicBezTo>
                  <a:cubicBezTo>
                    <a:pt x="6621" y="596"/>
                    <a:pt x="6716" y="429"/>
                    <a:pt x="6883" y="299"/>
                  </a:cubicBezTo>
                  <a:cubicBezTo>
                    <a:pt x="7073" y="132"/>
                    <a:pt x="7311" y="48"/>
                    <a:pt x="7609" y="1"/>
                  </a:cubicBezTo>
                  <a:close/>
                  <a:moveTo>
                    <a:pt x="2477" y="9407"/>
                  </a:moveTo>
                  <a:cubicBezTo>
                    <a:pt x="3977" y="7264"/>
                    <a:pt x="5454" y="5168"/>
                    <a:pt x="6918" y="3073"/>
                  </a:cubicBezTo>
                  <a:cubicBezTo>
                    <a:pt x="6942" y="3037"/>
                    <a:pt x="6954" y="2989"/>
                    <a:pt x="6966" y="2918"/>
                  </a:cubicBezTo>
                  <a:cubicBezTo>
                    <a:pt x="6823" y="2799"/>
                    <a:pt x="6692" y="2680"/>
                    <a:pt x="6478" y="2608"/>
                  </a:cubicBezTo>
                  <a:cubicBezTo>
                    <a:pt x="6418" y="2680"/>
                    <a:pt x="6359" y="2739"/>
                    <a:pt x="6311" y="2799"/>
                  </a:cubicBezTo>
                  <a:cubicBezTo>
                    <a:pt x="6180" y="2977"/>
                    <a:pt x="6061" y="3168"/>
                    <a:pt x="5942" y="3370"/>
                  </a:cubicBezTo>
                  <a:cubicBezTo>
                    <a:pt x="4656" y="5192"/>
                    <a:pt x="3370" y="7014"/>
                    <a:pt x="2084" y="8847"/>
                  </a:cubicBezTo>
                  <a:cubicBezTo>
                    <a:pt x="2037" y="8907"/>
                    <a:pt x="2013" y="8978"/>
                    <a:pt x="1965" y="9050"/>
                  </a:cubicBezTo>
                  <a:cubicBezTo>
                    <a:pt x="2144" y="9169"/>
                    <a:pt x="2299" y="9276"/>
                    <a:pt x="2477" y="9407"/>
                  </a:cubicBezTo>
                  <a:close/>
                  <a:moveTo>
                    <a:pt x="1537" y="8740"/>
                  </a:moveTo>
                  <a:cubicBezTo>
                    <a:pt x="1584" y="8692"/>
                    <a:pt x="1632" y="8669"/>
                    <a:pt x="1656" y="8621"/>
                  </a:cubicBezTo>
                  <a:cubicBezTo>
                    <a:pt x="1811" y="8407"/>
                    <a:pt x="1953" y="8216"/>
                    <a:pt x="2108" y="8014"/>
                  </a:cubicBezTo>
                  <a:lnTo>
                    <a:pt x="3358" y="6228"/>
                  </a:lnTo>
                  <a:cubicBezTo>
                    <a:pt x="3870" y="5478"/>
                    <a:pt x="4394" y="4740"/>
                    <a:pt x="4930" y="3989"/>
                  </a:cubicBezTo>
                  <a:lnTo>
                    <a:pt x="5954" y="2561"/>
                  </a:lnTo>
                  <a:cubicBezTo>
                    <a:pt x="6013" y="2489"/>
                    <a:pt x="6049" y="2394"/>
                    <a:pt x="6073" y="2311"/>
                  </a:cubicBezTo>
                  <a:cubicBezTo>
                    <a:pt x="5990" y="2251"/>
                    <a:pt x="5930" y="2204"/>
                    <a:pt x="5859" y="2156"/>
                  </a:cubicBezTo>
                  <a:cubicBezTo>
                    <a:pt x="5811" y="2192"/>
                    <a:pt x="5763" y="2204"/>
                    <a:pt x="5740" y="2227"/>
                  </a:cubicBezTo>
                  <a:cubicBezTo>
                    <a:pt x="5418" y="2680"/>
                    <a:pt x="5037" y="3073"/>
                    <a:pt x="4739" y="3525"/>
                  </a:cubicBezTo>
                  <a:cubicBezTo>
                    <a:pt x="4501" y="3918"/>
                    <a:pt x="4227" y="4299"/>
                    <a:pt x="3966" y="4668"/>
                  </a:cubicBezTo>
                  <a:cubicBezTo>
                    <a:pt x="3716" y="5049"/>
                    <a:pt x="3454" y="5418"/>
                    <a:pt x="3275" y="5835"/>
                  </a:cubicBezTo>
                  <a:cubicBezTo>
                    <a:pt x="3239" y="5942"/>
                    <a:pt x="3180" y="6025"/>
                    <a:pt x="3096" y="6121"/>
                  </a:cubicBezTo>
                  <a:cubicBezTo>
                    <a:pt x="2549" y="6906"/>
                    <a:pt x="1989" y="7692"/>
                    <a:pt x="1430" y="8502"/>
                  </a:cubicBezTo>
                  <a:cubicBezTo>
                    <a:pt x="1406" y="8538"/>
                    <a:pt x="1394" y="8585"/>
                    <a:pt x="1358" y="8645"/>
                  </a:cubicBezTo>
                  <a:cubicBezTo>
                    <a:pt x="1430" y="8681"/>
                    <a:pt x="1477" y="8704"/>
                    <a:pt x="1537" y="8740"/>
                  </a:cubicBezTo>
                  <a:close/>
                  <a:moveTo>
                    <a:pt x="7418" y="3227"/>
                  </a:moveTo>
                  <a:cubicBezTo>
                    <a:pt x="7371" y="3275"/>
                    <a:pt x="7323" y="3287"/>
                    <a:pt x="7299" y="3323"/>
                  </a:cubicBezTo>
                  <a:cubicBezTo>
                    <a:pt x="5930" y="5394"/>
                    <a:pt x="4466" y="7383"/>
                    <a:pt x="3061" y="9419"/>
                  </a:cubicBezTo>
                  <a:cubicBezTo>
                    <a:pt x="3001" y="9502"/>
                    <a:pt x="2965" y="9585"/>
                    <a:pt x="2918" y="9657"/>
                  </a:cubicBezTo>
                  <a:cubicBezTo>
                    <a:pt x="2965" y="9752"/>
                    <a:pt x="3013" y="9800"/>
                    <a:pt x="3120" y="9752"/>
                  </a:cubicBezTo>
                  <a:cubicBezTo>
                    <a:pt x="3656" y="8978"/>
                    <a:pt x="4216" y="8192"/>
                    <a:pt x="4763" y="7395"/>
                  </a:cubicBezTo>
                  <a:cubicBezTo>
                    <a:pt x="4870" y="7264"/>
                    <a:pt x="4966" y="7121"/>
                    <a:pt x="5085" y="7014"/>
                  </a:cubicBezTo>
                  <a:cubicBezTo>
                    <a:pt x="5394" y="6740"/>
                    <a:pt x="5621" y="6406"/>
                    <a:pt x="5859" y="6073"/>
                  </a:cubicBezTo>
                  <a:cubicBezTo>
                    <a:pt x="6156" y="5656"/>
                    <a:pt x="6430" y="5240"/>
                    <a:pt x="6752" y="4859"/>
                  </a:cubicBezTo>
                  <a:cubicBezTo>
                    <a:pt x="7073" y="4442"/>
                    <a:pt x="7311" y="3966"/>
                    <a:pt x="7621" y="3513"/>
                  </a:cubicBezTo>
                  <a:cubicBezTo>
                    <a:pt x="7645" y="3489"/>
                    <a:pt x="7645" y="3442"/>
                    <a:pt x="7656" y="3382"/>
                  </a:cubicBezTo>
                  <a:cubicBezTo>
                    <a:pt x="7561" y="3335"/>
                    <a:pt x="7490" y="3275"/>
                    <a:pt x="7418" y="3227"/>
                  </a:cubicBezTo>
                  <a:close/>
                  <a:moveTo>
                    <a:pt x="1632" y="10943"/>
                  </a:moveTo>
                  <a:cubicBezTo>
                    <a:pt x="1775" y="10836"/>
                    <a:pt x="1894" y="10764"/>
                    <a:pt x="2013" y="10669"/>
                  </a:cubicBezTo>
                  <a:cubicBezTo>
                    <a:pt x="2120" y="10585"/>
                    <a:pt x="2239" y="10490"/>
                    <a:pt x="2346" y="10407"/>
                  </a:cubicBezTo>
                  <a:cubicBezTo>
                    <a:pt x="2465" y="10300"/>
                    <a:pt x="2549" y="10193"/>
                    <a:pt x="2596" y="10026"/>
                  </a:cubicBezTo>
                  <a:cubicBezTo>
                    <a:pt x="2120" y="9693"/>
                    <a:pt x="1644" y="9359"/>
                    <a:pt x="1156" y="9014"/>
                  </a:cubicBezTo>
                  <a:cubicBezTo>
                    <a:pt x="1120" y="9121"/>
                    <a:pt x="1072" y="9216"/>
                    <a:pt x="1060" y="9300"/>
                  </a:cubicBezTo>
                  <a:cubicBezTo>
                    <a:pt x="1013" y="9526"/>
                    <a:pt x="965" y="9728"/>
                    <a:pt x="929" y="9954"/>
                  </a:cubicBezTo>
                  <a:cubicBezTo>
                    <a:pt x="918" y="10026"/>
                    <a:pt x="894" y="10085"/>
                    <a:pt x="894" y="10169"/>
                  </a:cubicBezTo>
                  <a:cubicBezTo>
                    <a:pt x="882" y="10324"/>
                    <a:pt x="929" y="10466"/>
                    <a:pt x="1072" y="10562"/>
                  </a:cubicBezTo>
                  <a:cubicBezTo>
                    <a:pt x="1275" y="10693"/>
                    <a:pt x="1453" y="10824"/>
                    <a:pt x="1632" y="10943"/>
                  </a:cubicBezTo>
                  <a:close/>
                  <a:moveTo>
                    <a:pt x="6811" y="1084"/>
                  </a:moveTo>
                  <a:cubicBezTo>
                    <a:pt x="7264" y="1501"/>
                    <a:pt x="7776" y="1858"/>
                    <a:pt x="8323" y="2156"/>
                  </a:cubicBezTo>
                  <a:cubicBezTo>
                    <a:pt x="8597" y="1965"/>
                    <a:pt x="8621" y="1703"/>
                    <a:pt x="8633" y="1430"/>
                  </a:cubicBezTo>
                  <a:cubicBezTo>
                    <a:pt x="8252" y="858"/>
                    <a:pt x="7978" y="680"/>
                    <a:pt x="7359" y="549"/>
                  </a:cubicBezTo>
                  <a:cubicBezTo>
                    <a:pt x="7121" y="656"/>
                    <a:pt x="6894" y="787"/>
                    <a:pt x="6811" y="1084"/>
                  </a:cubicBezTo>
                  <a:close/>
                  <a:moveTo>
                    <a:pt x="8002" y="3108"/>
                  </a:moveTo>
                  <a:cubicBezTo>
                    <a:pt x="8157" y="2966"/>
                    <a:pt x="8192" y="2846"/>
                    <a:pt x="8133" y="2692"/>
                  </a:cubicBezTo>
                  <a:cubicBezTo>
                    <a:pt x="8085" y="2573"/>
                    <a:pt x="8014" y="2489"/>
                    <a:pt x="7895" y="2418"/>
                  </a:cubicBezTo>
                  <a:lnTo>
                    <a:pt x="6680" y="1561"/>
                  </a:lnTo>
                  <a:cubicBezTo>
                    <a:pt x="6644" y="1537"/>
                    <a:pt x="6597" y="1489"/>
                    <a:pt x="6549" y="1477"/>
                  </a:cubicBezTo>
                  <a:cubicBezTo>
                    <a:pt x="6430" y="1465"/>
                    <a:pt x="6299" y="1442"/>
                    <a:pt x="6180" y="1465"/>
                  </a:cubicBezTo>
                  <a:cubicBezTo>
                    <a:pt x="6085" y="1477"/>
                    <a:pt x="6013" y="1561"/>
                    <a:pt x="6013" y="1703"/>
                  </a:cubicBezTo>
                  <a:cubicBezTo>
                    <a:pt x="6073" y="1727"/>
                    <a:pt x="6144" y="1787"/>
                    <a:pt x="6228" y="1823"/>
                  </a:cubicBezTo>
                  <a:cubicBezTo>
                    <a:pt x="6478" y="1942"/>
                    <a:pt x="6716" y="2061"/>
                    <a:pt x="6906" y="2251"/>
                  </a:cubicBezTo>
                  <a:cubicBezTo>
                    <a:pt x="7073" y="2394"/>
                    <a:pt x="7275" y="2489"/>
                    <a:pt x="7478" y="2608"/>
                  </a:cubicBezTo>
                  <a:cubicBezTo>
                    <a:pt x="7680" y="2715"/>
                    <a:pt x="7823" y="2918"/>
                    <a:pt x="8002" y="3108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221644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55;p29"/>
          <p:cNvSpPr/>
          <p:nvPr/>
        </p:nvSpPr>
        <p:spPr>
          <a:xfrm rot="-129175">
            <a:off x="3239001" y="1206682"/>
            <a:ext cx="5957405" cy="2926472"/>
          </a:xfrm>
          <a:prstGeom prst="roundRect">
            <a:avLst>
              <a:gd name="adj" fmla="val 24491"/>
            </a:avLst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358;p29"/>
          <p:cNvSpPr/>
          <p:nvPr/>
        </p:nvSpPr>
        <p:spPr>
          <a:xfrm>
            <a:off x="8893024" y="4390768"/>
            <a:ext cx="466831" cy="44879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359;p29"/>
          <p:cNvSpPr/>
          <p:nvPr/>
        </p:nvSpPr>
        <p:spPr>
          <a:xfrm rot="2006702">
            <a:off x="9501004" y="3684429"/>
            <a:ext cx="588826" cy="566095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Rectángulo redondeado 21"/>
          <p:cNvSpPr/>
          <p:nvPr/>
        </p:nvSpPr>
        <p:spPr>
          <a:xfrm>
            <a:off x="1045029" y="5443206"/>
            <a:ext cx="6962502" cy="119272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Google Shape;360;p29"/>
          <p:cNvSpPr txBox="1">
            <a:spLocks/>
          </p:cNvSpPr>
          <p:nvPr/>
        </p:nvSpPr>
        <p:spPr>
          <a:xfrm>
            <a:off x="901337" y="5443205"/>
            <a:ext cx="7393577" cy="11927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s-CO" b="1" dirty="0" smtClean="0"/>
              <a:t>MODELO LINGÜÍSTICO Y CULTURAL</a:t>
            </a:r>
            <a:endParaRPr lang="es-CO" b="1" dirty="0"/>
          </a:p>
        </p:txBody>
      </p:sp>
      <p:sp>
        <p:nvSpPr>
          <p:cNvPr id="8" name="Google Shape;361;p29"/>
          <p:cNvSpPr txBox="1">
            <a:spLocks/>
          </p:cNvSpPr>
          <p:nvPr/>
        </p:nvSpPr>
        <p:spPr>
          <a:xfrm>
            <a:off x="3574428" y="1843594"/>
            <a:ext cx="5318596" cy="19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CO" sz="2200" dirty="0" smtClean="0"/>
              <a:t>Es una persona sorda usuario de la lengua de señas colombiana – LSC. Favorece la adquisición del idioma de manera natural y transmite en sus interacciones comunicativas cotidianas el patrimonio de valores de la comunidad</a:t>
            </a:r>
            <a:endParaRPr lang="es-CO" sz="2200" dirty="0"/>
          </a:p>
        </p:txBody>
      </p:sp>
      <p:grpSp>
        <p:nvGrpSpPr>
          <p:cNvPr id="9" name="Google Shape;362;p29"/>
          <p:cNvGrpSpPr/>
          <p:nvPr/>
        </p:nvGrpSpPr>
        <p:grpSpPr>
          <a:xfrm>
            <a:off x="2380743" y="528551"/>
            <a:ext cx="1663844" cy="1216701"/>
            <a:chOff x="3348925" y="3556225"/>
            <a:chExt cx="776300" cy="567650"/>
          </a:xfrm>
        </p:grpSpPr>
        <p:sp>
          <p:nvSpPr>
            <p:cNvPr id="10" name="Google Shape;363;p29"/>
            <p:cNvSpPr/>
            <p:nvPr/>
          </p:nvSpPr>
          <p:spPr>
            <a:xfrm>
              <a:off x="3628125" y="3573200"/>
              <a:ext cx="481025" cy="443825"/>
            </a:xfrm>
            <a:custGeom>
              <a:avLst/>
              <a:gdLst/>
              <a:ahLst/>
              <a:cxnLst/>
              <a:rect l="l" t="t" r="r" b="b"/>
              <a:pathLst>
                <a:path w="19241" h="17753" extrusionOk="0">
                  <a:moveTo>
                    <a:pt x="19241" y="5274"/>
                  </a:moveTo>
                  <a:cubicBezTo>
                    <a:pt x="19157" y="6656"/>
                    <a:pt x="19050" y="8096"/>
                    <a:pt x="18955" y="9537"/>
                  </a:cubicBezTo>
                  <a:cubicBezTo>
                    <a:pt x="18919" y="10287"/>
                    <a:pt x="18931" y="11049"/>
                    <a:pt x="18884" y="11787"/>
                  </a:cubicBezTo>
                  <a:cubicBezTo>
                    <a:pt x="18800" y="13275"/>
                    <a:pt x="17610" y="14335"/>
                    <a:pt x="16098" y="14276"/>
                  </a:cubicBezTo>
                  <a:cubicBezTo>
                    <a:pt x="15990" y="14276"/>
                    <a:pt x="15907" y="14228"/>
                    <a:pt x="15800" y="14228"/>
                  </a:cubicBezTo>
                  <a:cubicBezTo>
                    <a:pt x="15371" y="14216"/>
                    <a:pt x="15264" y="14287"/>
                    <a:pt x="15240" y="14740"/>
                  </a:cubicBezTo>
                  <a:cubicBezTo>
                    <a:pt x="15193" y="15252"/>
                    <a:pt x="15181" y="15776"/>
                    <a:pt x="15145" y="16312"/>
                  </a:cubicBezTo>
                  <a:cubicBezTo>
                    <a:pt x="15145" y="16466"/>
                    <a:pt x="15145" y="16609"/>
                    <a:pt x="15121" y="16764"/>
                  </a:cubicBezTo>
                  <a:cubicBezTo>
                    <a:pt x="15074" y="17074"/>
                    <a:pt x="15121" y="17478"/>
                    <a:pt x="14764" y="17609"/>
                  </a:cubicBezTo>
                  <a:cubicBezTo>
                    <a:pt x="14371" y="17752"/>
                    <a:pt x="14014" y="17562"/>
                    <a:pt x="13764" y="17264"/>
                  </a:cubicBezTo>
                  <a:cubicBezTo>
                    <a:pt x="13097" y="16526"/>
                    <a:pt x="12419" y="15776"/>
                    <a:pt x="11811" y="14990"/>
                  </a:cubicBezTo>
                  <a:cubicBezTo>
                    <a:pt x="11526" y="14633"/>
                    <a:pt x="11228" y="14478"/>
                    <a:pt x="10799" y="14478"/>
                  </a:cubicBezTo>
                  <a:cubicBezTo>
                    <a:pt x="9668" y="14478"/>
                    <a:pt x="8549" y="14514"/>
                    <a:pt x="7442" y="14442"/>
                  </a:cubicBezTo>
                  <a:cubicBezTo>
                    <a:pt x="6394" y="14359"/>
                    <a:pt x="5358" y="14180"/>
                    <a:pt x="4334" y="14002"/>
                  </a:cubicBezTo>
                  <a:cubicBezTo>
                    <a:pt x="3810" y="13918"/>
                    <a:pt x="3763" y="13811"/>
                    <a:pt x="3763" y="13216"/>
                  </a:cubicBezTo>
                  <a:cubicBezTo>
                    <a:pt x="3763" y="12121"/>
                    <a:pt x="3679" y="11025"/>
                    <a:pt x="3394" y="9954"/>
                  </a:cubicBezTo>
                  <a:cubicBezTo>
                    <a:pt x="3179" y="9168"/>
                    <a:pt x="2727" y="8703"/>
                    <a:pt x="1905" y="8608"/>
                  </a:cubicBezTo>
                  <a:cubicBezTo>
                    <a:pt x="1489" y="8549"/>
                    <a:pt x="1072" y="8453"/>
                    <a:pt x="643" y="8430"/>
                  </a:cubicBezTo>
                  <a:cubicBezTo>
                    <a:pt x="286" y="8394"/>
                    <a:pt x="72" y="8227"/>
                    <a:pt x="60" y="7870"/>
                  </a:cubicBezTo>
                  <a:cubicBezTo>
                    <a:pt x="24" y="7251"/>
                    <a:pt x="0" y="6620"/>
                    <a:pt x="12" y="6001"/>
                  </a:cubicBezTo>
                  <a:cubicBezTo>
                    <a:pt x="48" y="5251"/>
                    <a:pt x="84" y="4501"/>
                    <a:pt x="191" y="3750"/>
                  </a:cubicBezTo>
                  <a:cubicBezTo>
                    <a:pt x="286" y="3143"/>
                    <a:pt x="441" y="2536"/>
                    <a:pt x="608" y="1941"/>
                  </a:cubicBezTo>
                  <a:cubicBezTo>
                    <a:pt x="881" y="881"/>
                    <a:pt x="1727" y="488"/>
                    <a:pt x="2643" y="286"/>
                  </a:cubicBezTo>
                  <a:cubicBezTo>
                    <a:pt x="3751" y="36"/>
                    <a:pt x="4870" y="0"/>
                    <a:pt x="6001" y="95"/>
                  </a:cubicBezTo>
                  <a:cubicBezTo>
                    <a:pt x="7870" y="226"/>
                    <a:pt x="9752" y="286"/>
                    <a:pt x="11609" y="417"/>
                  </a:cubicBezTo>
                  <a:cubicBezTo>
                    <a:pt x="13538" y="548"/>
                    <a:pt x="15490" y="750"/>
                    <a:pt x="17431" y="929"/>
                  </a:cubicBezTo>
                  <a:cubicBezTo>
                    <a:pt x="17622" y="941"/>
                    <a:pt x="17812" y="1012"/>
                    <a:pt x="18003" y="1060"/>
                  </a:cubicBezTo>
                  <a:cubicBezTo>
                    <a:pt x="18598" y="1203"/>
                    <a:pt x="18979" y="1584"/>
                    <a:pt x="19015" y="2203"/>
                  </a:cubicBezTo>
                  <a:cubicBezTo>
                    <a:pt x="19110" y="3203"/>
                    <a:pt x="19169" y="4203"/>
                    <a:pt x="19241" y="5274"/>
                  </a:cubicBezTo>
                  <a:close/>
                  <a:moveTo>
                    <a:pt x="9549" y="11585"/>
                  </a:moveTo>
                  <a:cubicBezTo>
                    <a:pt x="9609" y="11585"/>
                    <a:pt x="9763" y="11597"/>
                    <a:pt x="9894" y="11537"/>
                  </a:cubicBezTo>
                  <a:cubicBezTo>
                    <a:pt x="11025" y="11061"/>
                    <a:pt x="11907" y="10347"/>
                    <a:pt x="12228" y="9096"/>
                  </a:cubicBezTo>
                  <a:cubicBezTo>
                    <a:pt x="12395" y="8430"/>
                    <a:pt x="12264" y="8192"/>
                    <a:pt x="11609" y="8144"/>
                  </a:cubicBezTo>
                  <a:cubicBezTo>
                    <a:pt x="10442" y="8084"/>
                    <a:pt x="9263" y="8072"/>
                    <a:pt x="8097" y="8049"/>
                  </a:cubicBezTo>
                  <a:cubicBezTo>
                    <a:pt x="7573" y="8049"/>
                    <a:pt x="7239" y="8489"/>
                    <a:pt x="7287" y="9001"/>
                  </a:cubicBezTo>
                  <a:cubicBezTo>
                    <a:pt x="7311" y="9263"/>
                    <a:pt x="7382" y="9501"/>
                    <a:pt x="7406" y="9751"/>
                  </a:cubicBezTo>
                  <a:cubicBezTo>
                    <a:pt x="7549" y="11001"/>
                    <a:pt x="8573" y="11525"/>
                    <a:pt x="9549" y="11585"/>
                  </a:cubicBezTo>
                  <a:close/>
                  <a:moveTo>
                    <a:pt x="6799" y="6108"/>
                  </a:moveTo>
                  <a:lnTo>
                    <a:pt x="6799" y="6108"/>
                  </a:lnTo>
                  <a:lnTo>
                    <a:pt x="6799" y="5953"/>
                  </a:lnTo>
                  <a:cubicBezTo>
                    <a:pt x="6799" y="5620"/>
                    <a:pt x="6739" y="5346"/>
                    <a:pt x="6358" y="5298"/>
                  </a:cubicBezTo>
                  <a:cubicBezTo>
                    <a:pt x="6084" y="5274"/>
                    <a:pt x="5870" y="5513"/>
                    <a:pt x="5822" y="5894"/>
                  </a:cubicBezTo>
                  <a:cubicBezTo>
                    <a:pt x="5799" y="5965"/>
                    <a:pt x="5799" y="6048"/>
                    <a:pt x="5799" y="6120"/>
                  </a:cubicBezTo>
                  <a:cubicBezTo>
                    <a:pt x="5799" y="6608"/>
                    <a:pt x="6013" y="7013"/>
                    <a:pt x="6275" y="7025"/>
                  </a:cubicBezTo>
                  <a:cubicBezTo>
                    <a:pt x="6561" y="7060"/>
                    <a:pt x="6763" y="6703"/>
                    <a:pt x="6799" y="6167"/>
                  </a:cubicBezTo>
                  <a:close/>
                  <a:moveTo>
                    <a:pt x="14240" y="5536"/>
                  </a:moveTo>
                  <a:cubicBezTo>
                    <a:pt x="13383" y="5608"/>
                    <a:pt x="13121" y="6120"/>
                    <a:pt x="13526" y="6822"/>
                  </a:cubicBezTo>
                  <a:cubicBezTo>
                    <a:pt x="13597" y="6941"/>
                    <a:pt x="13752" y="7072"/>
                    <a:pt x="13859" y="7072"/>
                  </a:cubicBezTo>
                  <a:cubicBezTo>
                    <a:pt x="13954" y="7072"/>
                    <a:pt x="14121" y="6941"/>
                    <a:pt x="14181" y="6822"/>
                  </a:cubicBezTo>
                  <a:cubicBezTo>
                    <a:pt x="14359" y="6417"/>
                    <a:pt x="14371" y="6013"/>
                    <a:pt x="14240" y="5536"/>
                  </a:cubicBezTo>
                  <a:close/>
                </a:path>
              </a:pathLst>
            </a:custGeom>
            <a:solidFill>
              <a:srgbClr val="A775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64;p29"/>
            <p:cNvSpPr/>
            <p:nvPr/>
          </p:nvSpPr>
          <p:spPr>
            <a:xfrm>
              <a:off x="3367375" y="3796725"/>
              <a:ext cx="342025" cy="307200"/>
            </a:xfrm>
            <a:custGeom>
              <a:avLst/>
              <a:gdLst/>
              <a:ahLst/>
              <a:cxnLst/>
              <a:rect l="l" t="t" r="r" b="b"/>
              <a:pathLst>
                <a:path w="13681" h="12288" extrusionOk="0">
                  <a:moveTo>
                    <a:pt x="2108" y="12288"/>
                  </a:moveTo>
                  <a:cubicBezTo>
                    <a:pt x="1798" y="11704"/>
                    <a:pt x="2048" y="11276"/>
                    <a:pt x="2096" y="10835"/>
                  </a:cubicBezTo>
                  <a:cubicBezTo>
                    <a:pt x="2108" y="10597"/>
                    <a:pt x="2239" y="10359"/>
                    <a:pt x="2286" y="10121"/>
                  </a:cubicBezTo>
                  <a:cubicBezTo>
                    <a:pt x="2405" y="9621"/>
                    <a:pt x="2298" y="9490"/>
                    <a:pt x="1798" y="9466"/>
                  </a:cubicBezTo>
                  <a:cubicBezTo>
                    <a:pt x="1524" y="9454"/>
                    <a:pt x="1251" y="9490"/>
                    <a:pt x="977" y="9466"/>
                  </a:cubicBezTo>
                  <a:cubicBezTo>
                    <a:pt x="453" y="9430"/>
                    <a:pt x="203" y="9216"/>
                    <a:pt x="96" y="8716"/>
                  </a:cubicBezTo>
                  <a:cubicBezTo>
                    <a:pt x="24" y="8371"/>
                    <a:pt x="0" y="8013"/>
                    <a:pt x="0" y="7668"/>
                  </a:cubicBezTo>
                  <a:cubicBezTo>
                    <a:pt x="12" y="6168"/>
                    <a:pt x="24" y="4680"/>
                    <a:pt x="72" y="3180"/>
                  </a:cubicBezTo>
                  <a:cubicBezTo>
                    <a:pt x="84" y="2799"/>
                    <a:pt x="155" y="2429"/>
                    <a:pt x="191" y="2060"/>
                  </a:cubicBezTo>
                  <a:cubicBezTo>
                    <a:pt x="322" y="810"/>
                    <a:pt x="1286" y="239"/>
                    <a:pt x="2167" y="108"/>
                  </a:cubicBezTo>
                  <a:cubicBezTo>
                    <a:pt x="2703" y="13"/>
                    <a:pt x="3263" y="1"/>
                    <a:pt x="3799" y="1"/>
                  </a:cubicBezTo>
                  <a:cubicBezTo>
                    <a:pt x="5680" y="13"/>
                    <a:pt x="7561" y="48"/>
                    <a:pt x="9430" y="96"/>
                  </a:cubicBezTo>
                  <a:cubicBezTo>
                    <a:pt x="10323" y="120"/>
                    <a:pt x="11228" y="179"/>
                    <a:pt x="12121" y="274"/>
                  </a:cubicBezTo>
                  <a:cubicBezTo>
                    <a:pt x="12788" y="334"/>
                    <a:pt x="13181" y="751"/>
                    <a:pt x="13347" y="1406"/>
                  </a:cubicBezTo>
                  <a:cubicBezTo>
                    <a:pt x="13681" y="2834"/>
                    <a:pt x="13681" y="4275"/>
                    <a:pt x="13597" y="5739"/>
                  </a:cubicBezTo>
                  <a:cubicBezTo>
                    <a:pt x="13538" y="6609"/>
                    <a:pt x="13466" y="7478"/>
                    <a:pt x="13395" y="8359"/>
                  </a:cubicBezTo>
                  <a:cubicBezTo>
                    <a:pt x="13312" y="9156"/>
                    <a:pt x="13062" y="9466"/>
                    <a:pt x="12264" y="9609"/>
                  </a:cubicBezTo>
                  <a:cubicBezTo>
                    <a:pt x="11502" y="9740"/>
                    <a:pt x="10728" y="9811"/>
                    <a:pt x="9954" y="9823"/>
                  </a:cubicBezTo>
                  <a:cubicBezTo>
                    <a:pt x="8585" y="9859"/>
                    <a:pt x="7216" y="9811"/>
                    <a:pt x="5834" y="9788"/>
                  </a:cubicBezTo>
                  <a:cubicBezTo>
                    <a:pt x="5477" y="9764"/>
                    <a:pt x="5287" y="9978"/>
                    <a:pt x="5072" y="10180"/>
                  </a:cubicBezTo>
                  <a:cubicBezTo>
                    <a:pt x="4227" y="11038"/>
                    <a:pt x="3179" y="11633"/>
                    <a:pt x="2108" y="12288"/>
                  </a:cubicBezTo>
                  <a:close/>
                  <a:moveTo>
                    <a:pt x="8752" y="5894"/>
                  </a:moveTo>
                  <a:cubicBezTo>
                    <a:pt x="8490" y="5858"/>
                    <a:pt x="8240" y="5811"/>
                    <a:pt x="8001" y="5799"/>
                  </a:cubicBezTo>
                  <a:cubicBezTo>
                    <a:pt x="7216" y="5751"/>
                    <a:pt x="6406" y="5739"/>
                    <a:pt x="5620" y="5680"/>
                  </a:cubicBezTo>
                  <a:cubicBezTo>
                    <a:pt x="5275" y="5656"/>
                    <a:pt x="5132" y="5870"/>
                    <a:pt x="5025" y="6132"/>
                  </a:cubicBezTo>
                  <a:cubicBezTo>
                    <a:pt x="4846" y="6597"/>
                    <a:pt x="5358" y="7978"/>
                    <a:pt x="6049" y="8204"/>
                  </a:cubicBezTo>
                  <a:cubicBezTo>
                    <a:pt x="7168" y="8573"/>
                    <a:pt x="8823" y="7442"/>
                    <a:pt x="8835" y="6275"/>
                  </a:cubicBezTo>
                  <a:cubicBezTo>
                    <a:pt x="8835" y="6168"/>
                    <a:pt x="8787" y="6049"/>
                    <a:pt x="8752" y="5894"/>
                  </a:cubicBezTo>
                  <a:close/>
                  <a:moveTo>
                    <a:pt x="3703" y="3132"/>
                  </a:moveTo>
                  <a:cubicBezTo>
                    <a:pt x="3358" y="3596"/>
                    <a:pt x="3287" y="4013"/>
                    <a:pt x="3406" y="4454"/>
                  </a:cubicBezTo>
                  <a:cubicBezTo>
                    <a:pt x="3429" y="4573"/>
                    <a:pt x="3596" y="4715"/>
                    <a:pt x="3703" y="4715"/>
                  </a:cubicBezTo>
                  <a:cubicBezTo>
                    <a:pt x="3810" y="4715"/>
                    <a:pt x="4001" y="4608"/>
                    <a:pt x="4025" y="4501"/>
                  </a:cubicBezTo>
                  <a:cubicBezTo>
                    <a:pt x="4144" y="4037"/>
                    <a:pt x="4144" y="3572"/>
                    <a:pt x="3703" y="3132"/>
                  </a:cubicBezTo>
                  <a:close/>
                  <a:moveTo>
                    <a:pt x="9835" y="3156"/>
                  </a:moveTo>
                  <a:cubicBezTo>
                    <a:pt x="9490" y="3537"/>
                    <a:pt x="9561" y="3906"/>
                    <a:pt x="9644" y="4263"/>
                  </a:cubicBezTo>
                  <a:cubicBezTo>
                    <a:pt x="9668" y="4382"/>
                    <a:pt x="9847" y="4561"/>
                    <a:pt x="9906" y="4549"/>
                  </a:cubicBezTo>
                  <a:cubicBezTo>
                    <a:pt x="10037" y="4501"/>
                    <a:pt x="10240" y="4382"/>
                    <a:pt x="10264" y="4263"/>
                  </a:cubicBezTo>
                  <a:cubicBezTo>
                    <a:pt x="10359" y="3858"/>
                    <a:pt x="10276" y="3477"/>
                    <a:pt x="9835" y="31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65;p29"/>
            <p:cNvSpPr/>
            <p:nvPr/>
          </p:nvSpPr>
          <p:spPr>
            <a:xfrm>
              <a:off x="3809400" y="3775000"/>
              <a:ext cx="128600" cy="88125"/>
            </a:xfrm>
            <a:custGeom>
              <a:avLst/>
              <a:gdLst/>
              <a:ahLst/>
              <a:cxnLst/>
              <a:rect l="l" t="t" r="r" b="b"/>
              <a:pathLst>
                <a:path w="5144" h="3525" extrusionOk="0">
                  <a:moveTo>
                    <a:pt x="2298" y="3513"/>
                  </a:moveTo>
                  <a:cubicBezTo>
                    <a:pt x="1322" y="3453"/>
                    <a:pt x="298" y="2929"/>
                    <a:pt x="155" y="1691"/>
                  </a:cubicBezTo>
                  <a:cubicBezTo>
                    <a:pt x="131" y="1441"/>
                    <a:pt x="60" y="1203"/>
                    <a:pt x="36" y="953"/>
                  </a:cubicBezTo>
                  <a:cubicBezTo>
                    <a:pt x="0" y="429"/>
                    <a:pt x="334" y="0"/>
                    <a:pt x="846" y="0"/>
                  </a:cubicBezTo>
                  <a:cubicBezTo>
                    <a:pt x="2024" y="0"/>
                    <a:pt x="3179" y="24"/>
                    <a:pt x="4358" y="84"/>
                  </a:cubicBezTo>
                  <a:cubicBezTo>
                    <a:pt x="5013" y="120"/>
                    <a:pt x="5144" y="370"/>
                    <a:pt x="4977" y="1036"/>
                  </a:cubicBezTo>
                  <a:cubicBezTo>
                    <a:pt x="4667" y="2286"/>
                    <a:pt x="3774" y="3001"/>
                    <a:pt x="2643" y="3477"/>
                  </a:cubicBezTo>
                  <a:cubicBezTo>
                    <a:pt x="2524" y="3525"/>
                    <a:pt x="2358" y="3513"/>
                    <a:pt x="2298" y="3513"/>
                  </a:cubicBezTo>
                  <a:close/>
                  <a:moveTo>
                    <a:pt x="4429" y="870"/>
                  </a:moveTo>
                  <a:cubicBezTo>
                    <a:pt x="4203" y="798"/>
                    <a:pt x="4048" y="715"/>
                    <a:pt x="3882" y="691"/>
                  </a:cubicBezTo>
                  <a:cubicBezTo>
                    <a:pt x="3108" y="631"/>
                    <a:pt x="2334" y="584"/>
                    <a:pt x="1572" y="572"/>
                  </a:cubicBezTo>
                  <a:cubicBezTo>
                    <a:pt x="1346" y="572"/>
                    <a:pt x="1131" y="631"/>
                    <a:pt x="917" y="727"/>
                  </a:cubicBezTo>
                  <a:cubicBezTo>
                    <a:pt x="798" y="774"/>
                    <a:pt x="667" y="905"/>
                    <a:pt x="631" y="1024"/>
                  </a:cubicBezTo>
                  <a:cubicBezTo>
                    <a:pt x="357" y="2036"/>
                    <a:pt x="1429" y="3179"/>
                    <a:pt x="2441" y="2894"/>
                  </a:cubicBezTo>
                  <a:cubicBezTo>
                    <a:pt x="3405" y="2620"/>
                    <a:pt x="4179" y="2048"/>
                    <a:pt x="4429" y="870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66;p29"/>
            <p:cNvSpPr/>
            <p:nvPr/>
          </p:nvSpPr>
          <p:spPr>
            <a:xfrm>
              <a:off x="3772775" y="3705350"/>
              <a:ext cx="25325" cy="44375"/>
            </a:xfrm>
            <a:custGeom>
              <a:avLst/>
              <a:gdLst/>
              <a:ahLst/>
              <a:cxnLst/>
              <a:rect l="l" t="t" r="r" b="b"/>
              <a:pathLst>
                <a:path w="1013" h="1775" extrusionOk="0">
                  <a:moveTo>
                    <a:pt x="1013" y="822"/>
                  </a:moveTo>
                  <a:lnTo>
                    <a:pt x="1013" y="893"/>
                  </a:lnTo>
                  <a:cubicBezTo>
                    <a:pt x="977" y="1429"/>
                    <a:pt x="775" y="1774"/>
                    <a:pt x="489" y="1751"/>
                  </a:cubicBezTo>
                  <a:cubicBezTo>
                    <a:pt x="215" y="1727"/>
                    <a:pt x="1" y="1334"/>
                    <a:pt x="13" y="846"/>
                  </a:cubicBezTo>
                  <a:cubicBezTo>
                    <a:pt x="13" y="774"/>
                    <a:pt x="13" y="691"/>
                    <a:pt x="36" y="620"/>
                  </a:cubicBezTo>
                  <a:cubicBezTo>
                    <a:pt x="84" y="239"/>
                    <a:pt x="298" y="0"/>
                    <a:pt x="572" y="24"/>
                  </a:cubicBezTo>
                  <a:cubicBezTo>
                    <a:pt x="953" y="72"/>
                    <a:pt x="1013" y="358"/>
                    <a:pt x="1013" y="679"/>
                  </a:cubicBezTo>
                  <a:lnTo>
                    <a:pt x="1013" y="822"/>
                  </a:ln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67;p29"/>
            <p:cNvSpPr/>
            <p:nvPr/>
          </p:nvSpPr>
          <p:spPr>
            <a:xfrm>
              <a:off x="3956125" y="3711600"/>
              <a:ext cx="31300" cy="38425"/>
            </a:xfrm>
            <a:custGeom>
              <a:avLst/>
              <a:gdLst/>
              <a:ahLst/>
              <a:cxnLst/>
              <a:rect l="l" t="t" r="r" b="b"/>
              <a:pathLst>
                <a:path w="1252" h="1537" extrusionOk="0">
                  <a:moveTo>
                    <a:pt x="1120" y="0"/>
                  </a:moveTo>
                  <a:cubicBezTo>
                    <a:pt x="1251" y="465"/>
                    <a:pt x="1239" y="881"/>
                    <a:pt x="1061" y="1286"/>
                  </a:cubicBezTo>
                  <a:cubicBezTo>
                    <a:pt x="1013" y="1405"/>
                    <a:pt x="858" y="1536"/>
                    <a:pt x="739" y="1536"/>
                  </a:cubicBezTo>
                  <a:cubicBezTo>
                    <a:pt x="620" y="1536"/>
                    <a:pt x="465" y="1405"/>
                    <a:pt x="406" y="1286"/>
                  </a:cubicBezTo>
                  <a:cubicBezTo>
                    <a:pt x="1" y="596"/>
                    <a:pt x="263" y="96"/>
                    <a:pt x="1120" y="0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68;p29"/>
            <p:cNvSpPr/>
            <p:nvPr/>
          </p:nvSpPr>
          <p:spPr>
            <a:xfrm>
              <a:off x="3488825" y="3938125"/>
              <a:ext cx="99425" cy="73525"/>
            </a:xfrm>
            <a:custGeom>
              <a:avLst/>
              <a:gdLst/>
              <a:ahLst/>
              <a:cxnLst/>
              <a:rect l="l" t="t" r="r" b="b"/>
              <a:pathLst>
                <a:path w="3977" h="2941" extrusionOk="0">
                  <a:moveTo>
                    <a:pt x="3894" y="238"/>
                  </a:moveTo>
                  <a:cubicBezTo>
                    <a:pt x="3917" y="393"/>
                    <a:pt x="3977" y="512"/>
                    <a:pt x="3977" y="631"/>
                  </a:cubicBezTo>
                  <a:cubicBezTo>
                    <a:pt x="3965" y="1810"/>
                    <a:pt x="2310" y="2941"/>
                    <a:pt x="1191" y="2560"/>
                  </a:cubicBezTo>
                  <a:cubicBezTo>
                    <a:pt x="512" y="2346"/>
                    <a:pt x="0" y="953"/>
                    <a:pt x="167" y="500"/>
                  </a:cubicBezTo>
                  <a:cubicBezTo>
                    <a:pt x="274" y="226"/>
                    <a:pt x="417" y="0"/>
                    <a:pt x="762" y="36"/>
                  </a:cubicBezTo>
                  <a:cubicBezTo>
                    <a:pt x="1548" y="83"/>
                    <a:pt x="2358" y="107"/>
                    <a:pt x="3143" y="155"/>
                  </a:cubicBezTo>
                  <a:cubicBezTo>
                    <a:pt x="3393" y="155"/>
                    <a:pt x="3632" y="202"/>
                    <a:pt x="3894" y="238"/>
                  </a:cubicBezTo>
                  <a:close/>
                  <a:moveTo>
                    <a:pt x="3310" y="822"/>
                  </a:moveTo>
                  <a:cubicBezTo>
                    <a:pt x="2441" y="524"/>
                    <a:pt x="1596" y="738"/>
                    <a:pt x="738" y="703"/>
                  </a:cubicBezTo>
                  <a:cubicBezTo>
                    <a:pt x="691" y="1274"/>
                    <a:pt x="810" y="1726"/>
                    <a:pt x="1286" y="1953"/>
                  </a:cubicBezTo>
                  <a:cubicBezTo>
                    <a:pt x="1774" y="2191"/>
                    <a:pt x="2250" y="1941"/>
                    <a:pt x="2715" y="1726"/>
                  </a:cubicBezTo>
                  <a:cubicBezTo>
                    <a:pt x="3060" y="1572"/>
                    <a:pt x="3298" y="1298"/>
                    <a:pt x="3310" y="822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69;p29"/>
            <p:cNvSpPr/>
            <p:nvPr/>
          </p:nvSpPr>
          <p:spPr>
            <a:xfrm>
              <a:off x="3449525" y="3875000"/>
              <a:ext cx="21450" cy="39925"/>
            </a:xfrm>
            <a:custGeom>
              <a:avLst/>
              <a:gdLst/>
              <a:ahLst/>
              <a:cxnLst/>
              <a:rect l="l" t="t" r="r" b="b"/>
              <a:pathLst>
                <a:path w="858" h="1597" extrusionOk="0">
                  <a:moveTo>
                    <a:pt x="417" y="1"/>
                  </a:moveTo>
                  <a:cubicBezTo>
                    <a:pt x="858" y="441"/>
                    <a:pt x="858" y="906"/>
                    <a:pt x="739" y="1370"/>
                  </a:cubicBezTo>
                  <a:cubicBezTo>
                    <a:pt x="715" y="1477"/>
                    <a:pt x="524" y="1596"/>
                    <a:pt x="417" y="1596"/>
                  </a:cubicBezTo>
                  <a:cubicBezTo>
                    <a:pt x="310" y="1573"/>
                    <a:pt x="143" y="1442"/>
                    <a:pt x="120" y="1323"/>
                  </a:cubicBezTo>
                  <a:cubicBezTo>
                    <a:pt x="1" y="882"/>
                    <a:pt x="72" y="441"/>
                    <a:pt x="417" y="1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70;p29"/>
            <p:cNvSpPr/>
            <p:nvPr/>
          </p:nvSpPr>
          <p:spPr>
            <a:xfrm>
              <a:off x="3604600" y="3875600"/>
              <a:ext cx="21750" cy="35150"/>
            </a:xfrm>
            <a:custGeom>
              <a:avLst/>
              <a:gdLst/>
              <a:ahLst/>
              <a:cxnLst/>
              <a:rect l="l" t="t" r="r" b="b"/>
              <a:pathLst>
                <a:path w="870" h="1406" extrusionOk="0">
                  <a:moveTo>
                    <a:pt x="346" y="1"/>
                  </a:moveTo>
                  <a:cubicBezTo>
                    <a:pt x="787" y="322"/>
                    <a:pt x="870" y="703"/>
                    <a:pt x="775" y="1108"/>
                  </a:cubicBezTo>
                  <a:cubicBezTo>
                    <a:pt x="751" y="1227"/>
                    <a:pt x="548" y="1358"/>
                    <a:pt x="417" y="1394"/>
                  </a:cubicBezTo>
                  <a:cubicBezTo>
                    <a:pt x="358" y="1406"/>
                    <a:pt x="179" y="1227"/>
                    <a:pt x="155" y="1108"/>
                  </a:cubicBezTo>
                  <a:cubicBezTo>
                    <a:pt x="72" y="763"/>
                    <a:pt x="1" y="382"/>
                    <a:pt x="346" y="1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71;p29"/>
            <p:cNvSpPr/>
            <p:nvPr/>
          </p:nvSpPr>
          <p:spPr>
            <a:xfrm>
              <a:off x="3817725" y="3789275"/>
              <a:ext cx="102425" cy="65525"/>
            </a:xfrm>
            <a:custGeom>
              <a:avLst/>
              <a:gdLst/>
              <a:ahLst/>
              <a:cxnLst/>
              <a:rect l="l" t="t" r="r" b="b"/>
              <a:pathLst>
                <a:path w="4097" h="2621" extrusionOk="0">
                  <a:moveTo>
                    <a:pt x="4096" y="299"/>
                  </a:moveTo>
                  <a:cubicBezTo>
                    <a:pt x="3858" y="1477"/>
                    <a:pt x="3072" y="2049"/>
                    <a:pt x="2108" y="2323"/>
                  </a:cubicBezTo>
                  <a:cubicBezTo>
                    <a:pt x="1072" y="2620"/>
                    <a:pt x="1" y="1465"/>
                    <a:pt x="298" y="453"/>
                  </a:cubicBezTo>
                  <a:cubicBezTo>
                    <a:pt x="334" y="334"/>
                    <a:pt x="465" y="203"/>
                    <a:pt x="584" y="156"/>
                  </a:cubicBezTo>
                  <a:cubicBezTo>
                    <a:pt x="798" y="60"/>
                    <a:pt x="1013" y="1"/>
                    <a:pt x="1239" y="1"/>
                  </a:cubicBezTo>
                  <a:cubicBezTo>
                    <a:pt x="2013" y="25"/>
                    <a:pt x="2787" y="60"/>
                    <a:pt x="3549" y="120"/>
                  </a:cubicBezTo>
                  <a:cubicBezTo>
                    <a:pt x="3715" y="144"/>
                    <a:pt x="3870" y="227"/>
                    <a:pt x="4096" y="299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72;p29"/>
            <p:cNvSpPr/>
            <p:nvPr/>
          </p:nvSpPr>
          <p:spPr>
            <a:xfrm>
              <a:off x="3505775" y="3951500"/>
              <a:ext cx="65825" cy="41400"/>
            </a:xfrm>
            <a:custGeom>
              <a:avLst/>
              <a:gdLst/>
              <a:ahLst/>
              <a:cxnLst/>
              <a:rect l="l" t="t" r="r" b="b"/>
              <a:pathLst>
                <a:path w="2633" h="1656" extrusionOk="0">
                  <a:moveTo>
                    <a:pt x="2632" y="287"/>
                  </a:moveTo>
                  <a:cubicBezTo>
                    <a:pt x="2620" y="763"/>
                    <a:pt x="2382" y="1037"/>
                    <a:pt x="2025" y="1191"/>
                  </a:cubicBezTo>
                  <a:cubicBezTo>
                    <a:pt x="1572" y="1406"/>
                    <a:pt x="1084" y="1656"/>
                    <a:pt x="596" y="1418"/>
                  </a:cubicBezTo>
                  <a:cubicBezTo>
                    <a:pt x="132" y="1191"/>
                    <a:pt x="1" y="739"/>
                    <a:pt x="37" y="168"/>
                  </a:cubicBezTo>
                  <a:cubicBezTo>
                    <a:pt x="918" y="203"/>
                    <a:pt x="1763" y="1"/>
                    <a:pt x="2632" y="287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73;p29"/>
            <p:cNvSpPr/>
            <p:nvPr/>
          </p:nvSpPr>
          <p:spPr>
            <a:xfrm>
              <a:off x="3348925" y="3556225"/>
              <a:ext cx="776300" cy="567650"/>
            </a:xfrm>
            <a:custGeom>
              <a:avLst/>
              <a:gdLst/>
              <a:ahLst/>
              <a:cxnLst/>
              <a:rect l="l" t="t" r="r" b="b"/>
              <a:pathLst>
                <a:path w="31052" h="22706" extrusionOk="0">
                  <a:moveTo>
                    <a:pt x="30837" y="2477"/>
                  </a:moveTo>
                  <a:cubicBezTo>
                    <a:pt x="30695" y="1560"/>
                    <a:pt x="30159" y="1012"/>
                    <a:pt x="29313" y="905"/>
                  </a:cubicBezTo>
                  <a:cubicBezTo>
                    <a:pt x="27920" y="739"/>
                    <a:pt x="26432" y="596"/>
                    <a:pt x="24753" y="441"/>
                  </a:cubicBezTo>
                  <a:cubicBezTo>
                    <a:pt x="23956" y="381"/>
                    <a:pt x="23134" y="334"/>
                    <a:pt x="22348" y="310"/>
                  </a:cubicBezTo>
                  <a:cubicBezTo>
                    <a:pt x="22015" y="298"/>
                    <a:pt x="21705" y="274"/>
                    <a:pt x="21372" y="262"/>
                  </a:cubicBezTo>
                  <a:lnTo>
                    <a:pt x="19765" y="179"/>
                  </a:lnTo>
                  <a:cubicBezTo>
                    <a:pt x="18455" y="96"/>
                    <a:pt x="17086" y="24"/>
                    <a:pt x="15752" y="0"/>
                  </a:cubicBezTo>
                  <a:lnTo>
                    <a:pt x="15562" y="0"/>
                  </a:lnTo>
                  <a:cubicBezTo>
                    <a:pt x="14371" y="0"/>
                    <a:pt x="13359" y="215"/>
                    <a:pt x="12478" y="667"/>
                  </a:cubicBezTo>
                  <a:cubicBezTo>
                    <a:pt x="12002" y="905"/>
                    <a:pt x="11692" y="1227"/>
                    <a:pt x="11478" y="1679"/>
                  </a:cubicBezTo>
                  <a:cubicBezTo>
                    <a:pt x="11002" y="2727"/>
                    <a:pt x="10716" y="3846"/>
                    <a:pt x="10644" y="4977"/>
                  </a:cubicBezTo>
                  <a:cubicBezTo>
                    <a:pt x="10597" y="5703"/>
                    <a:pt x="10573" y="6454"/>
                    <a:pt x="10549" y="7168"/>
                  </a:cubicBezTo>
                  <a:lnTo>
                    <a:pt x="10513" y="8287"/>
                  </a:lnTo>
                  <a:cubicBezTo>
                    <a:pt x="10513" y="8430"/>
                    <a:pt x="10490" y="8573"/>
                    <a:pt x="10478" y="8728"/>
                  </a:cubicBezTo>
                  <a:cubicBezTo>
                    <a:pt x="10478" y="8775"/>
                    <a:pt x="10466" y="8823"/>
                    <a:pt x="10466" y="8871"/>
                  </a:cubicBezTo>
                  <a:cubicBezTo>
                    <a:pt x="10418" y="8882"/>
                    <a:pt x="10371" y="8882"/>
                    <a:pt x="10335" y="8894"/>
                  </a:cubicBezTo>
                  <a:cubicBezTo>
                    <a:pt x="10168" y="8930"/>
                    <a:pt x="10037" y="8954"/>
                    <a:pt x="9894" y="8966"/>
                  </a:cubicBezTo>
                  <a:cubicBezTo>
                    <a:pt x="9406" y="8990"/>
                    <a:pt x="8858" y="8990"/>
                    <a:pt x="8299" y="8990"/>
                  </a:cubicBezTo>
                  <a:cubicBezTo>
                    <a:pt x="7906" y="8990"/>
                    <a:pt x="7549" y="8990"/>
                    <a:pt x="7204" y="8966"/>
                  </a:cubicBezTo>
                  <a:cubicBezTo>
                    <a:pt x="6668" y="8954"/>
                    <a:pt x="6132" y="8930"/>
                    <a:pt x="5596" y="8906"/>
                  </a:cubicBezTo>
                  <a:cubicBezTo>
                    <a:pt x="4941" y="8882"/>
                    <a:pt x="4275" y="8847"/>
                    <a:pt x="3608" y="8835"/>
                  </a:cubicBezTo>
                  <a:lnTo>
                    <a:pt x="3560" y="8835"/>
                  </a:lnTo>
                  <a:cubicBezTo>
                    <a:pt x="1834" y="8835"/>
                    <a:pt x="476" y="9954"/>
                    <a:pt x="286" y="11561"/>
                  </a:cubicBezTo>
                  <a:cubicBezTo>
                    <a:pt x="48" y="13490"/>
                    <a:pt x="0" y="15574"/>
                    <a:pt x="143" y="17741"/>
                  </a:cubicBezTo>
                  <a:cubicBezTo>
                    <a:pt x="238" y="19419"/>
                    <a:pt x="679" y="19610"/>
                    <a:pt x="1953" y="19800"/>
                  </a:cubicBezTo>
                  <a:cubicBezTo>
                    <a:pt x="2072" y="19824"/>
                    <a:pt x="2227" y="19848"/>
                    <a:pt x="2262" y="19896"/>
                  </a:cubicBezTo>
                  <a:cubicBezTo>
                    <a:pt x="2298" y="19943"/>
                    <a:pt x="2286" y="20086"/>
                    <a:pt x="2262" y="20217"/>
                  </a:cubicBezTo>
                  <a:cubicBezTo>
                    <a:pt x="2251" y="20324"/>
                    <a:pt x="2227" y="20431"/>
                    <a:pt x="2203" y="20539"/>
                  </a:cubicBezTo>
                  <a:cubicBezTo>
                    <a:pt x="2179" y="20670"/>
                    <a:pt x="2143" y="20812"/>
                    <a:pt x="2131" y="20967"/>
                  </a:cubicBezTo>
                  <a:cubicBezTo>
                    <a:pt x="2084" y="21336"/>
                    <a:pt x="2048" y="21765"/>
                    <a:pt x="2060" y="22182"/>
                  </a:cubicBezTo>
                  <a:cubicBezTo>
                    <a:pt x="2072" y="22575"/>
                    <a:pt x="2286" y="22706"/>
                    <a:pt x="2477" y="22706"/>
                  </a:cubicBezTo>
                  <a:cubicBezTo>
                    <a:pt x="2584" y="22706"/>
                    <a:pt x="2715" y="22658"/>
                    <a:pt x="2834" y="22586"/>
                  </a:cubicBezTo>
                  <a:cubicBezTo>
                    <a:pt x="2965" y="22503"/>
                    <a:pt x="3096" y="22396"/>
                    <a:pt x="3239" y="22301"/>
                  </a:cubicBezTo>
                  <a:cubicBezTo>
                    <a:pt x="3322" y="22229"/>
                    <a:pt x="3417" y="22170"/>
                    <a:pt x="3513" y="22110"/>
                  </a:cubicBezTo>
                  <a:cubicBezTo>
                    <a:pt x="4453" y="21467"/>
                    <a:pt x="5227" y="20932"/>
                    <a:pt x="6049" y="20384"/>
                  </a:cubicBezTo>
                  <a:lnTo>
                    <a:pt x="6108" y="20336"/>
                  </a:lnTo>
                  <a:cubicBezTo>
                    <a:pt x="6275" y="20241"/>
                    <a:pt x="6418" y="20122"/>
                    <a:pt x="6584" y="20098"/>
                  </a:cubicBezTo>
                  <a:cubicBezTo>
                    <a:pt x="7084" y="20027"/>
                    <a:pt x="7608" y="20015"/>
                    <a:pt x="8061" y="20015"/>
                  </a:cubicBezTo>
                  <a:cubicBezTo>
                    <a:pt x="8632" y="20003"/>
                    <a:pt x="9216" y="20003"/>
                    <a:pt x="9811" y="20003"/>
                  </a:cubicBezTo>
                  <a:cubicBezTo>
                    <a:pt x="10859" y="19979"/>
                    <a:pt x="11942" y="19979"/>
                    <a:pt x="13002" y="19943"/>
                  </a:cubicBezTo>
                  <a:cubicBezTo>
                    <a:pt x="14097" y="19896"/>
                    <a:pt x="14693" y="19288"/>
                    <a:pt x="14764" y="18110"/>
                  </a:cubicBezTo>
                  <a:cubicBezTo>
                    <a:pt x="14812" y="17360"/>
                    <a:pt x="14883" y="16621"/>
                    <a:pt x="14966" y="15895"/>
                  </a:cubicBezTo>
                  <a:lnTo>
                    <a:pt x="14978" y="15728"/>
                  </a:lnTo>
                  <a:cubicBezTo>
                    <a:pt x="14990" y="15633"/>
                    <a:pt x="15026" y="15538"/>
                    <a:pt x="15050" y="15431"/>
                  </a:cubicBezTo>
                  <a:cubicBezTo>
                    <a:pt x="15050" y="15419"/>
                    <a:pt x="15062" y="15395"/>
                    <a:pt x="15062" y="15371"/>
                  </a:cubicBezTo>
                  <a:lnTo>
                    <a:pt x="15085" y="15371"/>
                  </a:lnTo>
                  <a:cubicBezTo>
                    <a:pt x="15097" y="15371"/>
                    <a:pt x="15121" y="15359"/>
                    <a:pt x="15121" y="15359"/>
                  </a:cubicBezTo>
                  <a:cubicBezTo>
                    <a:pt x="16109" y="15443"/>
                    <a:pt x="17086" y="15514"/>
                    <a:pt x="18062" y="15609"/>
                  </a:cubicBezTo>
                  <a:cubicBezTo>
                    <a:pt x="19265" y="15717"/>
                    <a:pt x="20467" y="15812"/>
                    <a:pt x="21693" y="15919"/>
                  </a:cubicBezTo>
                  <a:cubicBezTo>
                    <a:pt x="22134" y="15967"/>
                    <a:pt x="22432" y="16109"/>
                    <a:pt x="22682" y="16431"/>
                  </a:cubicBezTo>
                  <a:cubicBezTo>
                    <a:pt x="23158" y="17026"/>
                    <a:pt x="23658" y="17622"/>
                    <a:pt x="24146" y="18181"/>
                  </a:cubicBezTo>
                  <a:lnTo>
                    <a:pt x="24265" y="18336"/>
                  </a:lnTo>
                  <a:cubicBezTo>
                    <a:pt x="24682" y="18836"/>
                    <a:pt x="25289" y="19050"/>
                    <a:pt x="25765" y="19169"/>
                  </a:cubicBezTo>
                  <a:cubicBezTo>
                    <a:pt x="25920" y="19205"/>
                    <a:pt x="26039" y="19229"/>
                    <a:pt x="26123" y="19229"/>
                  </a:cubicBezTo>
                  <a:cubicBezTo>
                    <a:pt x="26551" y="19229"/>
                    <a:pt x="26694" y="18896"/>
                    <a:pt x="26765" y="18574"/>
                  </a:cubicBezTo>
                  <a:cubicBezTo>
                    <a:pt x="26837" y="18253"/>
                    <a:pt x="26873" y="17931"/>
                    <a:pt x="26896" y="17622"/>
                  </a:cubicBezTo>
                  <a:cubicBezTo>
                    <a:pt x="26908" y="17526"/>
                    <a:pt x="26908" y="17455"/>
                    <a:pt x="26932" y="17360"/>
                  </a:cubicBezTo>
                  <a:cubicBezTo>
                    <a:pt x="26968" y="16979"/>
                    <a:pt x="27004" y="16586"/>
                    <a:pt x="27027" y="16193"/>
                  </a:cubicBezTo>
                  <a:cubicBezTo>
                    <a:pt x="27051" y="16038"/>
                    <a:pt x="27063" y="15907"/>
                    <a:pt x="27075" y="15752"/>
                  </a:cubicBezTo>
                  <a:cubicBezTo>
                    <a:pt x="27087" y="15752"/>
                    <a:pt x="27123" y="15752"/>
                    <a:pt x="27135" y="15740"/>
                  </a:cubicBezTo>
                  <a:cubicBezTo>
                    <a:pt x="27230" y="15728"/>
                    <a:pt x="27301" y="15717"/>
                    <a:pt x="27373" y="15717"/>
                  </a:cubicBezTo>
                  <a:lnTo>
                    <a:pt x="27420" y="15717"/>
                  </a:lnTo>
                  <a:cubicBezTo>
                    <a:pt x="28325" y="15717"/>
                    <a:pt x="29063" y="15300"/>
                    <a:pt x="29683" y="14883"/>
                  </a:cubicBezTo>
                  <a:cubicBezTo>
                    <a:pt x="30349" y="14431"/>
                    <a:pt x="30683" y="13823"/>
                    <a:pt x="30718" y="13002"/>
                  </a:cubicBezTo>
                  <a:cubicBezTo>
                    <a:pt x="30730" y="12764"/>
                    <a:pt x="30730" y="12526"/>
                    <a:pt x="30730" y="12299"/>
                  </a:cubicBezTo>
                  <a:cubicBezTo>
                    <a:pt x="30730" y="12097"/>
                    <a:pt x="30730" y="11871"/>
                    <a:pt x="30754" y="11668"/>
                  </a:cubicBezTo>
                  <a:cubicBezTo>
                    <a:pt x="30778" y="10966"/>
                    <a:pt x="30814" y="10252"/>
                    <a:pt x="30826" y="9549"/>
                  </a:cubicBezTo>
                  <a:cubicBezTo>
                    <a:pt x="30885" y="7930"/>
                    <a:pt x="30956" y="6263"/>
                    <a:pt x="30992" y="4608"/>
                  </a:cubicBezTo>
                  <a:cubicBezTo>
                    <a:pt x="31052" y="3846"/>
                    <a:pt x="30945" y="3108"/>
                    <a:pt x="30837" y="2477"/>
                  </a:cubicBezTo>
                  <a:close/>
                  <a:moveTo>
                    <a:pt x="30171" y="7120"/>
                  </a:moveTo>
                  <a:cubicBezTo>
                    <a:pt x="30099" y="8132"/>
                    <a:pt x="30040" y="9180"/>
                    <a:pt x="29980" y="10216"/>
                  </a:cubicBezTo>
                  <a:cubicBezTo>
                    <a:pt x="29968" y="10597"/>
                    <a:pt x="29944" y="10966"/>
                    <a:pt x="29933" y="11323"/>
                  </a:cubicBezTo>
                  <a:cubicBezTo>
                    <a:pt x="29921" y="11692"/>
                    <a:pt x="29921" y="12085"/>
                    <a:pt x="29885" y="12454"/>
                  </a:cubicBezTo>
                  <a:cubicBezTo>
                    <a:pt x="29802" y="13812"/>
                    <a:pt x="28742" y="14800"/>
                    <a:pt x="27361" y="14800"/>
                  </a:cubicBezTo>
                  <a:lnTo>
                    <a:pt x="27254" y="14800"/>
                  </a:lnTo>
                  <a:cubicBezTo>
                    <a:pt x="27206" y="14800"/>
                    <a:pt x="27182" y="14788"/>
                    <a:pt x="27135" y="14788"/>
                  </a:cubicBezTo>
                  <a:cubicBezTo>
                    <a:pt x="27075" y="14776"/>
                    <a:pt x="27027" y="14776"/>
                    <a:pt x="26968" y="14752"/>
                  </a:cubicBezTo>
                  <a:lnTo>
                    <a:pt x="26873" y="14752"/>
                  </a:lnTo>
                  <a:cubicBezTo>
                    <a:pt x="26396" y="14752"/>
                    <a:pt x="26289" y="14966"/>
                    <a:pt x="26242" y="15395"/>
                  </a:cubicBezTo>
                  <a:cubicBezTo>
                    <a:pt x="26218" y="15764"/>
                    <a:pt x="26194" y="16145"/>
                    <a:pt x="26182" y="16502"/>
                  </a:cubicBezTo>
                  <a:cubicBezTo>
                    <a:pt x="26182" y="16657"/>
                    <a:pt x="26170" y="16812"/>
                    <a:pt x="26170" y="16979"/>
                  </a:cubicBezTo>
                  <a:lnTo>
                    <a:pt x="26170" y="17122"/>
                  </a:lnTo>
                  <a:cubicBezTo>
                    <a:pt x="26170" y="17229"/>
                    <a:pt x="26170" y="17312"/>
                    <a:pt x="26158" y="17407"/>
                  </a:cubicBezTo>
                  <a:cubicBezTo>
                    <a:pt x="26134" y="17467"/>
                    <a:pt x="26134" y="17538"/>
                    <a:pt x="26134" y="17598"/>
                  </a:cubicBezTo>
                  <a:cubicBezTo>
                    <a:pt x="26111" y="17884"/>
                    <a:pt x="26099" y="18062"/>
                    <a:pt x="25896" y="18134"/>
                  </a:cubicBezTo>
                  <a:cubicBezTo>
                    <a:pt x="25825" y="18169"/>
                    <a:pt x="25753" y="18181"/>
                    <a:pt x="25694" y="18181"/>
                  </a:cubicBezTo>
                  <a:cubicBezTo>
                    <a:pt x="25420" y="18181"/>
                    <a:pt x="25206" y="18003"/>
                    <a:pt x="25063" y="17836"/>
                  </a:cubicBezTo>
                  <a:lnTo>
                    <a:pt x="24837" y="17586"/>
                  </a:lnTo>
                  <a:cubicBezTo>
                    <a:pt x="24265" y="16931"/>
                    <a:pt x="23670" y="16264"/>
                    <a:pt x="23134" y="15574"/>
                  </a:cubicBezTo>
                  <a:cubicBezTo>
                    <a:pt x="22836" y="15193"/>
                    <a:pt x="22491" y="15014"/>
                    <a:pt x="22003" y="15014"/>
                  </a:cubicBezTo>
                  <a:lnTo>
                    <a:pt x="22003" y="15014"/>
                  </a:lnTo>
                  <a:lnTo>
                    <a:pt x="21265" y="15014"/>
                  </a:lnTo>
                  <a:lnTo>
                    <a:pt x="20431" y="15014"/>
                  </a:lnTo>
                  <a:cubicBezTo>
                    <a:pt x="19943" y="15014"/>
                    <a:pt x="19288" y="15014"/>
                    <a:pt x="18634" y="14955"/>
                  </a:cubicBezTo>
                  <a:cubicBezTo>
                    <a:pt x="17562" y="14871"/>
                    <a:pt x="16490" y="14681"/>
                    <a:pt x="15538" y="14514"/>
                  </a:cubicBezTo>
                  <a:cubicBezTo>
                    <a:pt x="15109" y="14443"/>
                    <a:pt x="15097" y="14431"/>
                    <a:pt x="15097" y="13883"/>
                  </a:cubicBezTo>
                  <a:cubicBezTo>
                    <a:pt x="15097" y="12597"/>
                    <a:pt x="14978" y="11538"/>
                    <a:pt x="14704" y="10573"/>
                  </a:cubicBezTo>
                  <a:cubicBezTo>
                    <a:pt x="14466" y="9692"/>
                    <a:pt x="13942" y="9216"/>
                    <a:pt x="13085" y="9097"/>
                  </a:cubicBezTo>
                  <a:cubicBezTo>
                    <a:pt x="12919" y="9085"/>
                    <a:pt x="12740" y="9061"/>
                    <a:pt x="12573" y="9025"/>
                  </a:cubicBezTo>
                  <a:cubicBezTo>
                    <a:pt x="12323" y="8978"/>
                    <a:pt x="12073" y="8942"/>
                    <a:pt x="11823" y="8918"/>
                  </a:cubicBezTo>
                  <a:cubicBezTo>
                    <a:pt x="11502" y="8894"/>
                    <a:pt x="11383" y="8775"/>
                    <a:pt x="11371" y="8501"/>
                  </a:cubicBezTo>
                  <a:lnTo>
                    <a:pt x="11359" y="8228"/>
                  </a:lnTo>
                  <a:cubicBezTo>
                    <a:pt x="11347" y="7704"/>
                    <a:pt x="11311" y="7168"/>
                    <a:pt x="11323" y="6644"/>
                  </a:cubicBezTo>
                  <a:cubicBezTo>
                    <a:pt x="11359" y="5739"/>
                    <a:pt x="11418" y="5049"/>
                    <a:pt x="11502" y="4418"/>
                  </a:cubicBezTo>
                  <a:cubicBezTo>
                    <a:pt x="11585" y="3906"/>
                    <a:pt x="11716" y="3417"/>
                    <a:pt x="11835" y="2929"/>
                  </a:cubicBezTo>
                  <a:cubicBezTo>
                    <a:pt x="11871" y="2822"/>
                    <a:pt x="11895" y="2715"/>
                    <a:pt x="11906" y="2608"/>
                  </a:cubicBezTo>
                  <a:cubicBezTo>
                    <a:pt x="12180" y="1584"/>
                    <a:pt x="13026" y="1262"/>
                    <a:pt x="13847" y="1084"/>
                  </a:cubicBezTo>
                  <a:cubicBezTo>
                    <a:pt x="14550" y="917"/>
                    <a:pt x="15276" y="846"/>
                    <a:pt x="16097" y="846"/>
                  </a:cubicBezTo>
                  <a:cubicBezTo>
                    <a:pt x="16431" y="846"/>
                    <a:pt x="16788" y="858"/>
                    <a:pt x="17169" y="881"/>
                  </a:cubicBezTo>
                  <a:cubicBezTo>
                    <a:pt x="18122" y="965"/>
                    <a:pt x="19098" y="1000"/>
                    <a:pt x="20038" y="1048"/>
                  </a:cubicBezTo>
                  <a:cubicBezTo>
                    <a:pt x="20943" y="1096"/>
                    <a:pt x="21860" y="1143"/>
                    <a:pt x="22789" y="1215"/>
                  </a:cubicBezTo>
                  <a:cubicBezTo>
                    <a:pt x="24313" y="1322"/>
                    <a:pt x="25861" y="1465"/>
                    <a:pt x="27361" y="1620"/>
                  </a:cubicBezTo>
                  <a:cubicBezTo>
                    <a:pt x="27778" y="1655"/>
                    <a:pt x="28194" y="1691"/>
                    <a:pt x="28611" y="1739"/>
                  </a:cubicBezTo>
                  <a:cubicBezTo>
                    <a:pt x="28742" y="1751"/>
                    <a:pt x="28873" y="1774"/>
                    <a:pt x="29016" y="1822"/>
                  </a:cubicBezTo>
                  <a:cubicBezTo>
                    <a:pt x="29075" y="1834"/>
                    <a:pt x="29111" y="1858"/>
                    <a:pt x="29171" y="1870"/>
                  </a:cubicBezTo>
                  <a:cubicBezTo>
                    <a:pt x="29742" y="2001"/>
                    <a:pt x="30040" y="2346"/>
                    <a:pt x="30075" y="2882"/>
                  </a:cubicBezTo>
                  <a:cubicBezTo>
                    <a:pt x="30135" y="3584"/>
                    <a:pt x="30183" y="4263"/>
                    <a:pt x="30230" y="4977"/>
                  </a:cubicBezTo>
                  <a:cubicBezTo>
                    <a:pt x="30242" y="5287"/>
                    <a:pt x="30278" y="5608"/>
                    <a:pt x="30290" y="5930"/>
                  </a:cubicBezTo>
                  <a:cubicBezTo>
                    <a:pt x="30230" y="6334"/>
                    <a:pt x="30206" y="6727"/>
                    <a:pt x="30171" y="7120"/>
                  </a:cubicBezTo>
                  <a:close/>
                  <a:moveTo>
                    <a:pt x="10692" y="19288"/>
                  </a:moveTo>
                  <a:cubicBezTo>
                    <a:pt x="10359" y="19288"/>
                    <a:pt x="10037" y="19300"/>
                    <a:pt x="9704" y="19300"/>
                  </a:cubicBezTo>
                  <a:cubicBezTo>
                    <a:pt x="8692" y="19300"/>
                    <a:pt x="7668" y="19265"/>
                    <a:pt x="6692" y="19253"/>
                  </a:cubicBezTo>
                  <a:lnTo>
                    <a:pt x="6572" y="19253"/>
                  </a:lnTo>
                  <a:cubicBezTo>
                    <a:pt x="6180" y="19253"/>
                    <a:pt x="5953" y="19479"/>
                    <a:pt x="5751" y="19681"/>
                  </a:cubicBezTo>
                  <a:lnTo>
                    <a:pt x="5715" y="19717"/>
                  </a:lnTo>
                  <a:cubicBezTo>
                    <a:pt x="4989" y="20443"/>
                    <a:pt x="4108" y="20979"/>
                    <a:pt x="3191" y="21551"/>
                  </a:cubicBezTo>
                  <a:cubicBezTo>
                    <a:pt x="3096" y="21610"/>
                    <a:pt x="3013" y="21646"/>
                    <a:pt x="2917" y="21705"/>
                  </a:cubicBezTo>
                  <a:cubicBezTo>
                    <a:pt x="2798" y="21396"/>
                    <a:pt x="2858" y="21146"/>
                    <a:pt x="2917" y="20860"/>
                  </a:cubicBezTo>
                  <a:cubicBezTo>
                    <a:pt x="2953" y="20741"/>
                    <a:pt x="2977" y="20622"/>
                    <a:pt x="3001" y="20491"/>
                  </a:cubicBezTo>
                  <a:cubicBezTo>
                    <a:pt x="3013" y="20360"/>
                    <a:pt x="3060" y="20217"/>
                    <a:pt x="3096" y="20086"/>
                  </a:cubicBezTo>
                  <a:cubicBezTo>
                    <a:pt x="3132" y="19979"/>
                    <a:pt x="3179" y="19896"/>
                    <a:pt x="3191" y="19789"/>
                  </a:cubicBezTo>
                  <a:cubicBezTo>
                    <a:pt x="3251" y="19550"/>
                    <a:pt x="3274" y="19312"/>
                    <a:pt x="3143" y="19146"/>
                  </a:cubicBezTo>
                  <a:cubicBezTo>
                    <a:pt x="3024" y="18991"/>
                    <a:pt x="2786" y="18955"/>
                    <a:pt x="2548" y="18943"/>
                  </a:cubicBezTo>
                  <a:lnTo>
                    <a:pt x="2381" y="18943"/>
                  </a:lnTo>
                  <a:lnTo>
                    <a:pt x="2179" y="18943"/>
                  </a:lnTo>
                  <a:lnTo>
                    <a:pt x="1965" y="18943"/>
                  </a:lnTo>
                  <a:lnTo>
                    <a:pt x="1727" y="18943"/>
                  </a:lnTo>
                  <a:cubicBezTo>
                    <a:pt x="1274" y="18907"/>
                    <a:pt x="1072" y="18729"/>
                    <a:pt x="988" y="18300"/>
                  </a:cubicBezTo>
                  <a:cubicBezTo>
                    <a:pt x="917" y="17943"/>
                    <a:pt x="881" y="17598"/>
                    <a:pt x="881" y="17288"/>
                  </a:cubicBezTo>
                  <a:cubicBezTo>
                    <a:pt x="893" y="15836"/>
                    <a:pt x="917" y="14312"/>
                    <a:pt x="953" y="12800"/>
                  </a:cubicBezTo>
                  <a:cubicBezTo>
                    <a:pt x="953" y="12573"/>
                    <a:pt x="1000" y="12335"/>
                    <a:pt x="1036" y="12097"/>
                  </a:cubicBezTo>
                  <a:cubicBezTo>
                    <a:pt x="1048" y="11966"/>
                    <a:pt x="1072" y="11823"/>
                    <a:pt x="1096" y="11692"/>
                  </a:cubicBezTo>
                  <a:cubicBezTo>
                    <a:pt x="1238" y="10264"/>
                    <a:pt x="2548" y="9942"/>
                    <a:pt x="2953" y="9859"/>
                  </a:cubicBezTo>
                  <a:cubicBezTo>
                    <a:pt x="3453" y="9775"/>
                    <a:pt x="3977" y="9775"/>
                    <a:pt x="4382" y="9775"/>
                  </a:cubicBezTo>
                  <a:lnTo>
                    <a:pt x="4572" y="9775"/>
                  </a:lnTo>
                  <a:cubicBezTo>
                    <a:pt x="6751" y="9787"/>
                    <a:pt x="8537" y="9823"/>
                    <a:pt x="10204" y="9859"/>
                  </a:cubicBezTo>
                  <a:cubicBezTo>
                    <a:pt x="11049" y="9883"/>
                    <a:pt x="11930" y="9942"/>
                    <a:pt x="12883" y="10037"/>
                  </a:cubicBezTo>
                  <a:cubicBezTo>
                    <a:pt x="13454" y="10097"/>
                    <a:pt x="13811" y="10430"/>
                    <a:pt x="13966" y="11073"/>
                  </a:cubicBezTo>
                  <a:cubicBezTo>
                    <a:pt x="14335" y="12585"/>
                    <a:pt x="14288" y="14074"/>
                    <a:pt x="14216" y="15359"/>
                  </a:cubicBezTo>
                  <a:cubicBezTo>
                    <a:pt x="14157" y="16145"/>
                    <a:pt x="14097" y="17002"/>
                    <a:pt x="14014" y="17955"/>
                  </a:cubicBezTo>
                  <a:cubicBezTo>
                    <a:pt x="13954" y="18705"/>
                    <a:pt x="13716" y="18955"/>
                    <a:pt x="13002" y="19074"/>
                  </a:cubicBezTo>
                  <a:cubicBezTo>
                    <a:pt x="12168" y="19193"/>
                    <a:pt x="11395" y="19265"/>
                    <a:pt x="10692" y="19288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63303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97;p31"/>
          <p:cNvSpPr/>
          <p:nvPr/>
        </p:nvSpPr>
        <p:spPr>
          <a:xfrm rot="21470825">
            <a:off x="383542" y="2850409"/>
            <a:ext cx="5740185" cy="2191928"/>
          </a:xfrm>
          <a:prstGeom prst="roundRect">
            <a:avLst>
              <a:gd name="adj" fmla="val 24491"/>
            </a:avLst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400;p31"/>
          <p:cNvSpPr/>
          <p:nvPr/>
        </p:nvSpPr>
        <p:spPr>
          <a:xfrm rot="21542202">
            <a:off x="6446341" y="2295040"/>
            <a:ext cx="5164629" cy="2191274"/>
          </a:xfrm>
          <a:prstGeom prst="roundRect">
            <a:avLst>
              <a:gd name="adj" fmla="val 24491"/>
            </a:avLst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402;p31"/>
          <p:cNvSpPr/>
          <p:nvPr/>
        </p:nvSpPr>
        <p:spPr>
          <a:xfrm>
            <a:off x="157550" y="1595387"/>
            <a:ext cx="867284" cy="867284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03;p31"/>
          <p:cNvSpPr/>
          <p:nvPr/>
        </p:nvSpPr>
        <p:spPr>
          <a:xfrm>
            <a:off x="9984058" y="1282699"/>
            <a:ext cx="867284" cy="867284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" name="Google Shape;404;p31"/>
          <p:cNvGrpSpPr/>
          <p:nvPr/>
        </p:nvGrpSpPr>
        <p:grpSpPr>
          <a:xfrm>
            <a:off x="348245" y="1804930"/>
            <a:ext cx="485880" cy="448193"/>
            <a:chOff x="712875" y="2205450"/>
            <a:chExt cx="233675" cy="215550"/>
          </a:xfrm>
        </p:grpSpPr>
        <p:sp>
          <p:nvSpPr>
            <p:cNvPr id="11" name="Google Shape;405;p31"/>
            <p:cNvSpPr/>
            <p:nvPr/>
          </p:nvSpPr>
          <p:spPr>
            <a:xfrm>
              <a:off x="727450" y="2222125"/>
              <a:ext cx="203325" cy="183675"/>
            </a:xfrm>
            <a:custGeom>
              <a:avLst/>
              <a:gdLst/>
              <a:ahLst/>
              <a:cxnLst/>
              <a:rect l="l" t="t" r="r" b="b"/>
              <a:pathLst>
                <a:path w="8133" h="7347" extrusionOk="0">
                  <a:moveTo>
                    <a:pt x="3013" y="1"/>
                  </a:moveTo>
                  <a:cubicBezTo>
                    <a:pt x="2894" y="1"/>
                    <a:pt x="2775" y="1"/>
                    <a:pt x="2680" y="48"/>
                  </a:cubicBezTo>
                  <a:cubicBezTo>
                    <a:pt x="2454" y="120"/>
                    <a:pt x="2227" y="120"/>
                    <a:pt x="1989" y="120"/>
                  </a:cubicBezTo>
                  <a:cubicBezTo>
                    <a:pt x="1823" y="120"/>
                    <a:pt x="1668" y="120"/>
                    <a:pt x="1501" y="144"/>
                  </a:cubicBezTo>
                  <a:cubicBezTo>
                    <a:pt x="1037" y="203"/>
                    <a:pt x="691" y="513"/>
                    <a:pt x="334" y="763"/>
                  </a:cubicBezTo>
                  <a:cubicBezTo>
                    <a:pt x="322" y="775"/>
                    <a:pt x="310" y="798"/>
                    <a:pt x="299" y="822"/>
                  </a:cubicBezTo>
                  <a:cubicBezTo>
                    <a:pt x="144" y="1108"/>
                    <a:pt x="1" y="1394"/>
                    <a:pt x="13" y="1715"/>
                  </a:cubicBezTo>
                  <a:cubicBezTo>
                    <a:pt x="25" y="2168"/>
                    <a:pt x="13" y="2608"/>
                    <a:pt x="25" y="3061"/>
                  </a:cubicBezTo>
                  <a:cubicBezTo>
                    <a:pt x="37" y="3418"/>
                    <a:pt x="72" y="3775"/>
                    <a:pt x="120" y="4132"/>
                  </a:cubicBezTo>
                  <a:cubicBezTo>
                    <a:pt x="156" y="4525"/>
                    <a:pt x="310" y="4882"/>
                    <a:pt x="489" y="5239"/>
                  </a:cubicBezTo>
                  <a:cubicBezTo>
                    <a:pt x="537" y="5323"/>
                    <a:pt x="572" y="5406"/>
                    <a:pt x="632" y="5466"/>
                  </a:cubicBezTo>
                  <a:cubicBezTo>
                    <a:pt x="680" y="5513"/>
                    <a:pt x="739" y="5561"/>
                    <a:pt x="799" y="5561"/>
                  </a:cubicBezTo>
                  <a:cubicBezTo>
                    <a:pt x="1016" y="5608"/>
                    <a:pt x="1225" y="5670"/>
                    <a:pt x="1445" y="5670"/>
                  </a:cubicBezTo>
                  <a:cubicBezTo>
                    <a:pt x="1503" y="5670"/>
                    <a:pt x="1561" y="5666"/>
                    <a:pt x="1620" y="5656"/>
                  </a:cubicBezTo>
                  <a:cubicBezTo>
                    <a:pt x="1648" y="5652"/>
                    <a:pt x="1677" y="5651"/>
                    <a:pt x="1707" y="5651"/>
                  </a:cubicBezTo>
                  <a:cubicBezTo>
                    <a:pt x="1766" y="5651"/>
                    <a:pt x="1827" y="5656"/>
                    <a:pt x="1882" y="5656"/>
                  </a:cubicBezTo>
                  <a:cubicBezTo>
                    <a:pt x="2096" y="5680"/>
                    <a:pt x="2180" y="5775"/>
                    <a:pt x="2180" y="5989"/>
                  </a:cubicBezTo>
                  <a:cubicBezTo>
                    <a:pt x="2180" y="6049"/>
                    <a:pt x="2180" y="6120"/>
                    <a:pt x="2168" y="6180"/>
                  </a:cubicBezTo>
                  <a:cubicBezTo>
                    <a:pt x="2084" y="6490"/>
                    <a:pt x="2049" y="6835"/>
                    <a:pt x="1882" y="7121"/>
                  </a:cubicBezTo>
                  <a:cubicBezTo>
                    <a:pt x="1858" y="7168"/>
                    <a:pt x="1858" y="7204"/>
                    <a:pt x="1811" y="7347"/>
                  </a:cubicBezTo>
                  <a:cubicBezTo>
                    <a:pt x="2049" y="7228"/>
                    <a:pt x="2215" y="7132"/>
                    <a:pt x="2358" y="7013"/>
                  </a:cubicBezTo>
                  <a:cubicBezTo>
                    <a:pt x="2573" y="6847"/>
                    <a:pt x="2775" y="6692"/>
                    <a:pt x="3037" y="6597"/>
                  </a:cubicBezTo>
                  <a:cubicBezTo>
                    <a:pt x="3168" y="6537"/>
                    <a:pt x="3275" y="6466"/>
                    <a:pt x="3347" y="6335"/>
                  </a:cubicBezTo>
                  <a:cubicBezTo>
                    <a:pt x="3394" y="6240"/>
                    <a:pt x="3454" y="6156"/>
                    <a:pt x="3513" y="6073"/>
                  </a:cubicBezTo>
                  <a:cubicBezTo>
                    <a:pt x="3608" y="5918"/>
                    <a:pt x="3763" y="5835"/>
                    <a:pt x="3954" y="5823"/>
                  </a:cubicBezTo>
                  <a:lnTo>
                    <a:pt x="4418" y="5823"/>
                  </a:lnTo>
                  <a:cubicBezTo>
                    <a:pt x="4484" y="5820"/>
                    <a:pt x="4549" y="5819"/>
                    <a:pt x="4615" y="5819"/>
                  </a:cubicBezTo>
                  <a:cubicBezTo>
                    <a:pt x="4878" y="5819"/>
                    <a:pt x="5142" y="5835"/>
                    <a:pt x="5406" y="5835"/>
                  </a:cubicBezTo>
                  <a:cubicBezTo>
                    <a:pt x="5737" y="5835"/>
                    <a:pt x="6067" y="5811"/>
                    <a:pt x="6395" y="5704"/>
                  </a:cubicBezTo>
                  <a:cubicBezTo>
                    <a:pt x="6692" y="5704"/>
                    <a:pt x="6966" y="5597"/>
                    <a:pt x="7240" y="5513"/>
                  </a:cubicBezTo>
                  <a:cubicBezTo>
                    <a:pt x="7633" y="5382"/>
                    <a:pt x="7871" y="5120"/>
                    <a:pt x="7978" y="4739"/>
                  </a:cubicBezTo>
                  <a:cubicBezTo>
                    <a:pt x="8061" y="4382"/>
                    <a:pt x="8133" y="4025"/>
                    <a:pt x="8121" y="3656"/>
                  </a:cubicBezTo>
                  <a:cubicBezTo>
                    <a:pt x="8050" y="3323"/>
                    <a:pt x="8050" y="2965"/>
                    <a:pt x="8085" y="2620"/>
                  </a:cubicBezTo>
                  <a:cubicBezTo>
                    <a:pt x="8097" y="2287"/>
                    <a:pt x="7919" y="1989"/>
                    <a:pt x="7942" y="1644"/>
                  </a:cubicBezTo>
                  <a:cubicBezTo>
                    <a:pt x="7942" y="1608"/>
                    <a:pt x="7919" y="1572"/>
                    <a:pt x="7907" y="1537"/>
                  </a:cubicBezTo>
                  <a:cubicBezTo>
                    <a:pt x="7811" y="1358"/>
                    <a:pt x="7740" y="1167"/>
                    <a:pt x="7633" y="989"/>
                  </a:cubicBezTo>
                  <a:cubicBezTo>
                    <a:pt x="7526" y="822"/>
                    <a:pt x="7454" y="632"/>
                    <a:pt x="7288" y="536"/>
                  </a:cubicBezTo>
                  <a:cubicBezTo>
                    <a:pt x="6966" y="358"/>
                    <a:pt x="6633" y="203"/>
                    <a:pt x="6252" y="203"/>
                  </a:cubicBezTo>
                  <a:cubicBezTo>
                    <a:pt x="6192" y="203"/>
                    <a:pt x="6109" y="203"/>
                    <a:pt x="6049" y="179"/>
                  </a:cubicBezTo>
                  <a:cubicBezTo>
                    <a:pt x="5897" y="126"/>
                    <a:pt x="5732" y="119"/>
                    <a:pt x="5574" y="119"/>
                  </a:cubicBezTo>
                  <a:cubicBezTo>
                    <a:pt x="5521" y="119"/>
                    <a:pt x="5469" y="120"/>
                    <a:pt x="5418" y="120"/>
                  </a:cubicBezTo>
                  <a:cubicBezTo>
                    <a:pt x="5337" y="120"/>
                    <a:pt x="5255" y="128"/>
                    <a:pt x="5176" y="128"/>
                  </a:cubicBezTo>
                  <a:cubicBezTo>
                    <a:pt x="5116" y="128"/>
                    <a:pt x="5058" y="123"/>
                    <a:pt x="5002" y="108"/>
                  </a:cubicBezTo>
                  <a:cubicBezTo>
                    <a:pt x="4347" y="1"/>
                    <a:pt x="3668" y="1"/>
                    <a:pt x="301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406;p31"/>
            <p:cNvSpPr/>
            <p:nvPr/>
          </p:nvSpPr>
          <p:spPr>
            <a:xfrm>
              <a:off x="712875" y="2205450"/>
              <a:ext cx="233675" cy="215550"/>
            </a:xfrm>
            <a:custGeom>
              <a:avLst/>
              <a:gdLst/>
              <a:ahLst/>
              <a:cxnLst/>
              <a:rect l="l" t="t" r="r" b="b"/>
              <a:pathLst>
                <a:path w="9347" h="8622" extrusionOk="0">
                  <a:moveTo>
                    <a:pt x="4394" y="7192"/>
                  </a:moveTo>
                  <a:cubicBezTo>
                    <a:pt x="4239" y="7549"/>
                    <a:pt x="3918" y="7716"/>
                    <a:pt x="3620" y="7895"/>
                  </a:cubicBezTo>
                  <a:cubicBezTo>
                    <a:pt x="3346" y="8050"/>
                    <a:pt x="3072" y="8216"/>
                    <a:pt x="2798" y="8395"/>
                  </a:cubicBezTo>
                  <a:cubicBezTo>
                    <a:pt x="2548" y="8573"/>
                    <a:pt x="2263" y="8621"/>
                    <a:pt x="1965" y="8585"/>
                  </a:cubicBezTo>
                  <a:cubicBezTo>
                    <a:pt x="1846" y="8573"/>
                    <a:pt x="1739" y="8526"/>
                    <a:pt x="1667" y="8442"/>
                  </a:cubicBezTo>
                  <a:cubicBezTo>
                    <a:pt x="1548" y="8323"/>
                    <a:pt x="1536" y="8192"/>
                    <a:pt x="1644" y="8073"/>
                  </a:cubicBezTo>
                  <a:cubicBezTo>
                    <a:pt x="1846" y="7823"/>
                    <a:pt x="1977" y="7561"/>
                    <a:pt x="2084" y="7264"/>
                  </a:cubicBezTo>
                  <a:cubicBezTo>
                    <a:pt x="2096" y="7204"/>
                    <a:pt x="2132" y="7145"/>
                    <a:pt x="2144" y="7085"/>
                  </a:cubicBezTo>
                  <a:cubicBezTo>
                    <a:pt x="2156" y="7026"/>
                    <a:pt x="2144" y="6966"/>
                    <a:pt x="2144" y="6895"/>
                  </a:cubicBezTo>
                  <a:cubicBezTo>
                    <a:pt x="1894" y="6859"/>
                    <a:pt x="1655" y="6799"/>
                    <a:pt x="1417" y="6823"/>
                  </a:cubicBezTo>
                  <a:cubicBezTo>
                    <a:pt x="1048" y="6835"/>
                    <a:pt x="810" y="6645"/>
                    <a:pt x="632" y="6359"/>
                  </a:cubicBezTo>
                  <a:cubicBezTo>
                    <a:pt x="358" y="5930"/>
                    <a:pt x="191" y="5430"/>
                    <a:pt x="108" y="4930"/>
                  </a:cubicBezTo>
                  <a:cubicBezTo>
                    <a:pt x="12" y="4418"/>
                    <a:pt x="12" y="3918"/>
                    <a:pt x="12" y="3394"/>
                  </a:cubicBezTo>
                  <a:cubicBezTo>
                    <a:pt x="12" y="3049"/>
                    <a:pt x="36" y="2704"/>
                    <a:pt x="12" y="2346"/>
                  </a:cubicBezTo>
                  <a:cubicBezTo>
                    <a:pt x="0" y="1870"/>
                    <a:pt x="215" y="1489"/>
                    <a:pt x="429" y="1108"/>
                  </a:cubicBezTo>
                  <a:cubicBezTo>
                    <a:pt x="465" y="1049"/>
                    <a:pt x="512" y="1001"/>
                    <a:pt x="572" y="965"/>
                  </a:cubicBezTo>
                  <a:cubicBezTo>
                    <a:pt x="751" y="822"/>
                    <a:pt x="929" y="691"/>
                    <a:pt x="1120" y="549"/>
                  </a:cubicBezTo>
                  <a:cubicBezTo>
                    <a:pt x="1489" y="287"/>
                    <a:pt x="1905" y="168"/>
                    <a:pt x="2370" y="156"/>
                  </a:cubicBezTo>
                  <a:cubicBezTo>
                    <a:pt x="2667" y="156"/>
                    <a:pt x="2965" y="168"/>
                    <a:pt x="3251" y="60"/>
                  </a:cubicBezTo>
                  <a:cubicBezTo>
                    <a:pt x="3275" y="49"/>
                    <a:pt x="3322" y="49"/>
                    <a:pt x="3370" y="49"/>
                  </a:cubicBezTo>
                  <a:cubicBezTo>
                    <a:pt x="4215" y="49"/>
                    <a:pt x="5073" y="1"/>
                    <a:pt x="5930" y="180"/>
                  </a:cubicBezTo>
                  <a:cubicBezTo>
                    <a:pt x="6025" y="191"/>
                    <a:pt x="6132" y="203"/>
                    <a:pt x="6227" y="203"/>
                  </a:cubicBezTo>
                  <a:cubicBezTo>
                    <a:pt x="6418" y="203"/>
                    <a:pt x="6608" y="191"/>
                    <a:pt x="6787" y="299"/>
                  </a:cubicBezTo>
                  <a:cubicBezTo>
                    <a:pt x="6823" y="310"/>
                    <a:pt x="6858" y="322"/>
                    <a:pt x="6906" y="310"/>
                  </a:cubicBezTo>
                  <a:cubicBezTo>
                    <a:pt x="7299" y="263"/>
                    <a:pt x="7632" y="441"/>
                    <a:pt x="7978" y="561"/>
                  </a:cubicBezTo>
                  <a:cubicBezTo>
                    <a:pt x="8228" y="656"/>
                    <a:pt x="8502" y="787"/>
                    <a:pt x="8621" y="1072"/>
                  </a:cubicBezTo>
                  <a:cubicBezTo>
                    <a:pt x="8918" y="1358"/>
                    <a:pt x="8966" y="1775"/>
                    <a:pt x="9156" y="2108"/>
                  </a:cubicBezTo>
                  <a:cubicBezTo>
                    <a:pt x="9180" y="2168"/>
                    <a:pt x="9180" y="2263"/>
                    <a:pt x="9180" y="2335"/>
                  </a:cubicBezTo>
                  <a:cubicBezTo>
                    <a:pt x="9204" y="2394"/>
                    <a:pt x="9180" y="2466"/>
                    <a:pt x="9216" y="2525"/>
                  </a:cubicBezTo>
                  <a:cubicBezTo>
                    <a:pt x="9347" y="2763"/>
                    <a:pt x="9323" y="3025"/>
                    <a:pt x="9323" y="3275"/>
                  </a:cubicBezTo>
                  <a:cubicBezTo>
                    <a:pt x="9323" y="3799"/>
                    <a:pt x="9323" y="4311"/>
                    <a:pt x="9335" y="4847"/>
                  </a:cubicBezTo>
                  <a:cubicBezTo>
                    <a:pt x="9335" y="5002"/>
                    <a:pt x="9335" y="5144"/>
                    <a:pt x="9264" y="5299"/>
                  </a:cubicBezTo>
                  <a:cubicBezTo>
                    <a:pt x="9228" y="5359"/>
                    <a:pt x="9216" y="5442"/>
                    <a:pt x="9216" y="5525"/>
                  </a:cubicBezTo>
                  <a:cubicBezTo>
                    <a:pt x="9216" y="5787"/>
                    <a:pt x="9097" y="6014"/>
                    <a:pt x="8918" y="6204"/>
                  </a:cubicBezTo>
                  <a:cubicBezTo>
                    <a:pt x="8680" y="6478"/>
                    <a:pt x="8406" y="6716"/>
                    <a:pt x="8049" y="6823"/>
                  </a:cubicBezTo>
                  <a:cubicBezTo>
                    <a:pt x="7990" y="6835"/>
                    <a:pt x="7930" y="6883"/>
                    <a:pt x="7871" y="6895"/>
                  </a:cubicBezTo>
                  <a:cubicBezTo>
                    <a:pt x="7632" y="6978"/>
                    <a:pt x="7418" y="7097"/>
                    <a:pt x="7144" y="7085"/>
                  </a:cubicBezTo>
                  <a:cubicBezTo>
                    <a:pt x="7097" y="7085"/>
                    <a:pt x="7037" y="7085"/>
                    <a:pt x="7001" y="7097"/>
                  </a:cubicBezTo>
                  <a:cubicBezTo>
                    <a:pt x="6716" y="7240"/>
                    <a:pt x="6418" y="7192"/>
                    <a:pt x="6132" y="7192"/>
                  </a:cubicBezTo>
                  <a:close/>
                  <a:moveTo>
                    <a:pt x="2358" y="8038"/>
                  </a:moveTo>
                  <a:cubicBezTo>
                    <a:pt x="2596" y="7919"/>
                    <a:pt x="2751" y="7835"/>
                    <a:pt x="2906" y="7716"/>
                  </a:cubicBezTo>
                  <a:cubicBezTo>
                    <a:pt x="3108" y="7549"/>
                    <a:pt x="3322" y="7383"/>
                    <a:pt x="3572" y="7299"/>
                  </a:cubicBezTo>
                  <a:cubicBezTo>
                    <a:pt x="3703" y="7240"/>
                    <a:pt x="3810" y="7157"/>
                    <a:pt x="3882" y="7026"/>
                  </a:cubicBezTo>
                  <a:cubicBezTo>
                    <a:pt x="3930" y="6930"/>
                    <a:pt x="3989" y="6847"/>
                    <a:pt x="4049" y="6776"/>
                  </a:cubicBezTo>
                  <a:cubicBezTo>
                    <a:pt x="4156" y="6609"/>
                    <a:pt x="4299" y="6537"/>
                    <a:pt x="4489" y="6526"/>
                  </a:cubicBezTo>
                  <a:lnTo>
                    <a:pt x="4953" y="6526"/>
                  </a:lnTo>
                  <a:cubicBezTo>
                    <a:pt x="5608" y="6490"/>
                    <a:pt x="6287" y="6609"/>
                    <a:pt x="6942" y="6406"/>
                  </a:cubicBezTo>
                  <a:cubicBezTo>
                    <a:pt x="7239" y="6406"/>
                    <a:pt x="7501" y="6299"/>
                    <a:pt x="7787" y="6204"/>
                  </a:cubicBezTo>
                  <a:cubicBezTo>
                    <a:pt x="8168" y="6073"/>
                    <a:pt x="8406" y="5823"/>
                    <a:pt x="8513" y="5430"/>
                  </a:cubicBezTo>
                  <a:cubicBezTo>
                    <a:pt x="8597" y="5073"/>
                    <a:pt x="8680" y="4716"/>
                    <a:pt x="8668" y="4347"/>
                  </a:cubicBezTo>
                  <a:cubicBezTo>
                    <a:pt x="8633" y="4001"/>
                    <a:pt x="8644" y="3656"/>
                    <a:pt x="8668" y="3323"/>
                  </a:cubicBezTo>
                  <a:cubicBezTo>
                    <a:pt x="8680" y="2977"/>
                    <a:pt x="8502" y="2680"/>
                    <a:pt x="8525" y="2335"/>
                  </a:cubicBezTo>
                  <a:cubicBezTo>
                    <a:pt x="8525" y="2311"/>
                    <a:pt x="8502" y="2263"/>
                    <a:pt x="8478" y="2239"/>
                  </a:cubicBezTo>
                  <a:cubicBezTo>
                    <a:pt x="8394" y="2061"/>
                    <a:pt x="8323" y="1858"/>
                    <a:pt x="8216" y="1680"/>
                  </a:cubicBezTo>
                  <a:cubicBezTo>
                    <a:pt x="8109" y="1525"/>
                    <a:pt x="8037" y="1323"/>
                    <a:pt x="7871" y="1239"/>
                  </a:cubicBezTo>
                  <a:cubicBezTo>
                    <a:pt x="7549" y="1061"/>
                    <a:pt x="7216" y="894"/>
                    <a:pt x="6835" y="894"/>
                  </a:cubicBezTo>
                  <a:cubicBezTo>
                    <a:pt x="6775" y="894"/>
                    <a:pt x="6692" y="894"/>
                    <a:pt x="6632" y="882"/>
                  </a:cubicBezTo>
                  <a:cubicBezTo>
                    <a:pt x="6430" y="811"/>
                    <a:pt x="6204" y="822"/>
                    <a:pt x="6001" y="822"/>
                  </a:cubicBezTo>
                  <a:cubicBezTo>
                    <a:pt x="5858" y="822"/>
                    <a:pt x="5715" y="834"/>
                    <a:pt x="5585" y="811"/>
                  </a:cubicBezTo>
                  <a:cubicBezTo>
                    <a:pt x="4930" y="703"/>
                    <a:pt x="4251" y="703"/>
                    <a:pt x="3596" y="703"/>
                  </a:cubicBezTo>
                  <a:cubicBezTo>
                    <a:pt x="3477" y="703"/>
                    <a:pt x="3358" y="703"/>
                    <a:pt x="3263" y="751"/>
                  </a:cubicBezTo>
                  <a:cubicBezTo>
                    <a:pt x="3037" y="822"/>
                    <a:pt x="2810" y="822"/>
                    <a:pt x="2572" y="822"/>
                  </a:cubicBezTo>
                  <a:cubicBezTo>
                    <a:pt x="2406" y="822"/>
                    <a:pt x="2251" y="822"/>
                    <a:pt x="2084" y="834"/>
                  </a:cubicBezTo>
                  <a:cubicBezTo>
                    <a:pt x="1620" y="894"/>
                    <a:pt x="1274" y="1203"/>
                    <a:pt x="917" y="1465"/>
                  </a:cubicBezTo>
                  <a:cubicBezTo>
                    <a:pt x="905" y="1477"/>
                    <a:pt x="893" y="1489"/>
                    <a:pt x="882" y="1525"/>
                  </a:cubicBezTo>
                  <a:cubicBezTo>
                    <a:pt x="727" y="1799"/>
                    <a:pt x="584" y="2085"/>
                    <a:pt x="596" y="2418"/>
                  </a:cubicBezTo>
                  <a:cubicBezTo>
                    <a:pt x="608" y="2858"/>
                    <a:pt x="596" y="3311"/>
                    <a:pt x="608" y="3751"/>
                  </a:cubicBezTo>
                  <a:cubicBezTo>
                    <a:pt x="620" y="4109"/>
                    <a:pt x="655" y="4466"/>
                    <a:pt x="703" y="4823"/>
                  </a:cubicBezTo>
                  <a:cubicBezTo>
                    <a:pt x="739" y="5228"/>
                    <a:pt x="893" y="5585"/>
                    <a:pt x="1072" y="5942"/>
                  </a:cubicBezTo>
                  <a:cubicBezTo>
                    <a:pt x="1120" y="6014"/>
                    <a:pt x="1155" y="6109"/>
                    <a:pt x="1215" y="6168"/>
                  </a:cubicBezTo>
                  <a:cubicBezTo>
                    <a:pt x="1263" y="6204"/>
                    <a:pt x="1322" y="6252"/>
                    <a:pt x="1382" y="6252"/>
                  </a:cubicBezTo>
                  <a:cubicBezTo>
                    <a:pt x="1655" y="6311"/>
                    <a:pt x="1917" y="6406"/>
                    <a:pt x="2203" y="6359"/>
                  </a:cubicBezTo>
                  <a:cubicBezTo>
                    <a:pt x="2286" y="6335"/>
                    <a:pt x="2382" y="6359"/>
                    <a:pt x="2465" y="6359"/>
                  </a:cubicBezTo>
                  <a:cubicBezTo>
                    <a:pt x="2679" y="6371"/>
                    <a:pt x="2763" y="6478"/>
                    <a:pt x="2763" y="6680"/>
                  </a:cubicBezTo>
                  <a:cubicBezTo>
                    <a:pt x="2763" y="6740"/>
                    <a:pt x="2763" y="6811"/>
                    <a:pt x="2751" y="6883"/>
                  </a:cubicBezTo>
                  <a:cubicBezTo>
                    <a:pt x="2667" y="7192"/>
                    <a:pt x="2632" y="7526"/>
                    <a:pt x="2465" y="7811"/>
                  </a:cubicBezTo>
                  <a:cubicBezTo>
                    <a:pt x="2394" y="7859"/>
                    <a:pt x="2382" y="7907"/>
                    <a:pt x="2358" y="8038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407;p31"/>
            <p:cNvSpPr/>
            <p:nvPr/>
          </p:nvSpPr>
          <p:spPr>
            <a:xfrm>
              <a:off x="864975" y="2282550"/>
              <a:ext cx="35450" cy="30100"/>
            </a:xfrm>
            <a:custGeom>
              <a:avLst/>
              <a:gdLst/>
              <a:ahLst/>
              <a:cxnLst/>
              <a:rect l="l" t="t" r="r" b="b"/>
              <a:pathLst>
                <a:path w="1418" h="1204" extrusionOk="0">
                  <a:moveTo>
                    <a:pt x="774" y="1203"/>
                  </a:moveTo>
                  <a:cubicBezTo>
                    <a:pt x="596" y="1203"/>
                    <a:pt x="417" y="1203"/>
                    <a:pt x="274" y="1072"/>
                  </a:cubicBezTo>
                  <a:cubicBezTo>
                    <a:pt x="1" y="822"/>
                    <a:pt x="36" y="370"/>
                    <a:pt x="346" y="179"/>
                  </a:cubicBezTo>
                  <a:cubicBezTo>
                    <a:pt x="620" y="1"/>
                    <a:pt x="1013" y="48"/>
                    <a:pt x="1227" y="286"/>
                  </a:cubicBezTo>
                  <a:cubicBezTo>
                    <a:pt x="1370" y="441"/>
                    <a:pt x="1417" y="822"/>
                    <a:pt x="1310" y="1001"/>
                  </a:cubicBezTo>
                  <a:cubicBezTo>
                    <a:pt x="1251" y="1096"/>
                    <a:pt x="1167" y="1179"/>
                    <a:pt x="1048" y="1191"/>
                  </a:cubicBezTo>
                  <a:cubicBezTo>
                    <a:pt x="953" y="1203"/>
                    <a:pt x="870" y="1203"/>
                    <a:pt x="774" y="1203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408;p31"/>
            <p:cNvSpPr/>
            <p:nvPr/>
          </p:nvSpPr>
          <p:spPr>
            <a:xfrm>
              <a:off x="814075" y="2280175"/>
              <a:ext cx="35450" cy="30375"/>
            </a:xfrm>
            <a:custGeom>
              <a:avLst/>
              <a:gdLst/>
              <a:ahLst/>
              <a:cxnLst/>
              <a:rect l="l" t="t" r="r" b="b"/>
              <a:pathLst>
                <a:path w="1418" h="1215" extrusionOk="0">
                  <a:moveTo>
                    <a:pt x="751" y="1191"/>
                  </a:moveTo>
                  <a:cubicBezTo>
                    <a:pt x="513" y="1215"/>
                    <a:pt x="310" y="1131"/>
                    <a:pt x="179" y="941"/>
                  </a:cubicBezTo>
                  <a:cubicBezTo>
                    <a:pt x="1" y="691"/>
                    <a:pt x="60" y="298"/>
                    <a:pt x="310" y="143"/>
                  </a:cubicBezTo>
                  <a:cubicBezTo>
                    <a:pt x="536" y="0"/>
                    <a:pt x="786" y="0"/>
                    <a:pt x="1013" y="96"/>
                  </a:cubicBezTo>
                  <a:cubicBezTo>
                    <a:pt x="1263" y="203"/>
                    <a:pt x="1417" y="774"/>
                    <a:pt x="1251" y="1001"/>
                  </a:cubicBezTo>
                  <a:cubicBezTo>
                    <a:pt x="1203" y="1072"/>
                    <a:pt x="1120" y="1120"/>
                    <a:pt x="1036" y="1155"/>
                  </a:cubicBezTo>
                  <a:cubicBezTo>
                    <a:pt x="953" y="1191"/>
                    <a:pt x="846" y="1191"/>
                    <a:pt x="751" y="1191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409;p31"/>
            <p:cNvSpPr/>
            <p:nvPr/>
          </p:nvSpPr>
          <p:spPr>
            <a:xfrm>
              <a:off x="759300" y="2281375"/>
              <a:ext cx="29800" cy="31575"/>
            </a:xfrm>
            <a:custGeom>
              <a:avLst/>
              <a:gdLst/>
              <a:ahLst/>
              <a:cxnLst/>
              <a:rect l="l" t="t" r="r" b="b"/>
              <a:pathLst>
                <a:path w="1192" h="1263" extrusionOk="0">
                  <a:moveTo>
                    <a:pt x="1191" y="524"/>
                  </a:moveTo>
                  <a:lnTo>
                    <a:pt x="1191" y="762"/>
                  </a:lnTo>
                  <a:cubicBezTo>
                    <a:pt x="1132" y="1179"/>
                    <a:pt x="810" y="1262"/>
                    <a:pt x="525" y="1131"/>
                  </a:cubicBezTo>
                  <a:cubicBezTo>
                    <a:pt x="84" y="941"/>
                    <a:pt x="1" y="488"/>
                    <a:pt x="275" y="167"/>
                  </a:cubicBezTo>
                  <a:cubicBezTo>
                    <a:pt x="346" y="71"/>
                    <a:pt x="453" y="12"/>
                    <a:pt x="572" y="12"/>
                  </a:cubicBezTo>
                  <a:cubicBezTo>
                    <a:pt x="656" y="12"/>
                    <a:pt x="751" y="0"/>
                    <a:pt x="834" y="12"/>
                  </a:cubicBezTo>
                  <a:cubicBezTo>
                    <a:pt x="1049" y="36"/>
                    <a:pt x="1156" y="131"/>
                    <a:pt x="1191" y="345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" name="Google Shape;410;p31"/>
          <p:cNvGrpSpPr/>
          <p:nvPr/>
        </p:nvGrpSpPr>
        <p:grpSpPr>
          <a:xfrm>
            <a:off x="10169490" y="1504675"/>
            <a:ext cx="485880" cy="448141"/>
            <a:chOff x="751275" y="1814050"/>
            <a:chExt cx="233675" cy="215525"/>
          </a:xfrm>
        </p:grpSpPr>
        <p:sp>
          <p:nvSpPr>
            <p:cNvPr id="17" name="Google Shape;411;p31"/>
            <p:cNvSpPr/>
            <p:nvPr/>
          </p:nvSpPr>
          <p:spPr>
            <a:xfrm>
              <a:off x="765850" y="1830700"/>
              <a:ext cx="203325" cy="183700"/>
            </a:xfrm>
            <a:custGeom>
              <a:avLst/>
              <a:gdLst/>
              <a:ahLst/>
              <a:cxnLst/>
              <a:rect l="l" t="t" r="r" b="b"/>
              <a:pathLst>
                <a:path w="8133" h="7348" extrusionOk="0">
                  <a:moveTo>
                    <a:pt x="5120" y="1"/>
                  </a:moveTo>
                  <a:cubicBezTo>
                    <a:pt x="4466" y="1"/>
                    <a:pt x="3787" y="1"/>
                    <a:pt x="3132" y="108"/>
                  </a:cubicBezTo>
                  <a:cubicBezTo>
                    <a:pt x="3076" y="123"/>
                    <a:pt x="3018" y="128"/>
                    <a:pt x="2958" y="128"/>
                  </a:cubicBezTo>
                  <a:cubicBezTo>
                    <a:pt x="2879" y="128"/>
                    <a:pt x="2797" y="120"/>
                    <a:pt x="2715" y="120"/>
                  </a:cubicBezTo>
                  <a:cubicBezTo>
                    <a:pt x="2665" y="120"/>
                    <a:pt x="2613" y="119"/>
                    <a:pt x="2560" y="119"/>
                  </a:cubicBezTo>
                  <a:cubicBezTo>
                    <a:pt x="2401" y="119"/>
                    <a:pt x="2236" y="126"/>
                    <a:pt x="2084" y="180"/>
                  </a:cubicBezTo>
                  <a:cubicBezTo>
                    <a:pt x="2025" y="203"/>
                    <a:pt x="1942" y="203"/>
                    <a:pt x="1882" y="203"/>
                  </a:cubicBezTo>
                  <a:cubicBezTo>
                    <a:pt x="1501" y="203"/>
                    <a:pt x="1168" y="358"/>
                    <a:pt x="846" y="537"/>
                  </a:cubicBezTo>
                  <a:cubicBezTo>
                    <a:pt x="679" y="632"/>
                    <a:pt x="608" y="823"/>
                    <a:pt x="501" y="989"/>
                  </a:cubicBezTo>
                  <a:cubicBezTo>
                    <a:pt x="394" y="1168"/>
                    <a:pt x="322" y="1358"/>
                    <a:pt x="239" y="1537"/>
                  </a:cubicBezTo>
                  <a:cubicBezTo>
                    <a:pt x="215" y="1573"/>
                    <a:pt x="191" y="1608"/>
                    <a:pt x="191" y="1644"/>
                  </a:cubicBezTo>
                  <a:cubicBezTo>
                    <a:pt x="215" y="1989"/>
                    <a:pt x="37" y="2287"/>
                    <a:pt x="48" y="2620"/>
                  </a:cubicBezTo>
                  <a:cubicBezTo>
                    <a:pt x="84" y="2966"/>
                    <a:pt x="84" y="3311"/>
                    <a:pt x="13" y="3656"/>
                  </a:cubicBezTo>
                  <a:cubicBezTo>
                    <a:pt x="1" y="4025"/>
                    <a:pt x="72" y="4382"/>
                    <a:pt x="156" y="4740"/>
                  </a:cubicBezTo>
                  <a:cubicBezTo>
                    <a:pt x="263" y="5121"/>
                    <a:pt x="501" y="5383"/>
                    <a:pt x="894" y="5514"/>
                  </a:cubicBezTo>
                  <a:cubicBezTo>
                    <a:pt x="1168" y="5597"/>
                    <a:pt x="1441" y="5704"/>
                    <a:pt x="1739" y="5704"/>
                  </a:cubicBezTo>
                  <a:cubicBezTo>
                    <a:pt x="2067" y="5811"/>
                    <a:pt x="2397" y="5835"/>
                    <a:pt x="2727" y="5835"/>
                  </a:cubicBezTo>
                  <a:cubicBezTo>
                    <a:pt x="2992" y="5835"/>
                    <a:pt x="3256" y="5820"/>
                    <a:pt x="3519" y="5820"/>
                  </a:cubicBezTo>
                  <a:cubicBezTo>
                    <a:pt x="3584" y="5820"/>
                    <a:pt x="3650" y="5821"/>
                    <a:pt x="3716" y="5823"/>
                  </a:cubicBezTo>
                  <a:lnTo>
                    <a:pt x="4180" y="5823"/>
                  </a:lnTo>
                  <a:cubicBezTo>
                    <a:pt x="4370" y="5835"/>
                    <a:pt x="4525" y="5918"/>
                    <a:pt x="4620" y="6073"/>
                  </a:cubicBezTo>
                  <a:cubicBezTo>
                    <a:pt x="4680" y="6157"/>
                    <a:pt x="4739" y="6240"/>
                    <a:pt x="4787" y="6335"/>
                  </a:cubicBezTo>
                  <a:cubicBezTo>
                    <a:pt x="4859" y="6466"/>
                    <a:pt x="4966" y="6537"/>
                    <a:pt x="5097" y="6597"/>
                  </a:cubicBezTo>
                  <a:cubicBezTo>
                    <a:pt x="5359" y="6692"/>
                    <a:pt x="5561" y="6847"/>
                    <a:pt x="5775" y="7014"/>
                  </a:cubicBezTo>
                  <a:cubicBezTo>
                    <a:pt x="5918" y="7133"/>
                    <a:pt x="6085" y="7228"/>
                    <a:pt x="6323" y="7347"/>
                  </a:cubicBezTo>
                  <a:cubicBezTo>
                    <a:pt x="6275" y="7204"/>
                    <a:pt x="6275" y="7169"/>
                    <a:pt x="6252" y="7121"/>
                  </a:cubicBezTo>
                  <a:cubicBezTo>
                    <a:pt x="6085" y="6835"/>
                    <a:pt x="6049" y="6490"/>
                    <a:pt x="5966" y="6180"/>
                  </a:cubicBezTo>
                  <a:cubicBezTo>
                    <a:pt x="5954" y="6121"/>
                    <a:pt x="5954" y="6049"/>
                    <a:pt x="5954" y="5990"/>
                  </a:cubicBezTo>
                  <a:cubicBezTo>
                    <a:pt x="5954" y="5776"/>
                    <a:pt x="6037" y="5680"/>
                    <a:pt x="6252" y="5656"/>
                  </a:cubicBezTo>
                  <a:cubicBezTo>
                    <a:pt x="6307" y="5656"/>
                    <a:pt x="6368" y="5651"/>
                    <a:pt x="6427" y="5651"/>
                  </a:cubicBezTo>
                  <a:cubicBezTo>
                    <a:pt x="6457" y="5651"/>
                    <a:pt x="6486" y="5652"/>
                    <a:pt x="6514" y="5656"/>
                  </a:cubicBezTo>
                  <a:cubicBezTo>
                    <a:pt x="6573" y="5666"/>
                    <a:pt x="6631" y="5671"/>
                    <a:pt x="6688" y="5671"/>
                  </a:cubicBezTo>
                  <a:cubicBezTo>
                    <a:pt x="6908" y="5671"/>
                    <a:pt x="7118" y="5608"/>
                    <a:pt x="7335" y="5561"/>
                  </a:cubicBezTo>
                  <a:cubicBezTo>
                    <a:pt x="7395" y="5561"/>
                    <a:pt x="7454" y="5514"/>
                    <a:pt x="7502" y="5466"/>
                  </a:cubicBezTo>
                  <a:cubicBezTo>
                    <a:pt x="7561" y="5406"/>
                    <a:pt x="7597" y="5323"/>
                    <a:pt x="7645" y="5240"/>
                  </a:cubicBezTo>
                  <a:cubicBezTo>
                    <a:pt x="7823" y="4883"/>
                    <a:pt x="7978" y="4525"/>
                    <a:pt x="8014" y="4132"/>
                  </a:cubicBezTo>
                  <a:cubicBezTo>
                    <a:pt x="8061" y="3775"/>
                    <a:pt x="8097" y="3406"/>
                    <a:pt x="8109" y="3061"/>
                  </a:cubicBezTo>
                  <a:cubicBezTo>
                    <a:pt x="8121" y="2608"/>
                    <a:pt x="8109" y="2168"/>
                    <a:pt x="8121" y="1715"/>
                  </a:cubicBezTo>
                  <a:cubicBezTo>
                    <a:pt x="8133" y="1394"/>
                    <a:pt x="7990" y="1108"/>
                    <a:pt x="7835" y="823"/>
                  </a:cubicBezTo>
                  <a:cubicBezTo>
                    <a:pt x="7823" y="799"/>
                    <a:pt x="7811" y="775"/>
                    <a:pt x="7799" y="763"/>
                  </a:cubicBezTo>
                  <a:cubicBezTo>
                    <a:pt x="7442" y="513"/>
                    <a:pt x="7097" y="203"/>
                    <a:pt x="6633" y="144"/>
                  </a:cubicBezTo>
                  <a:cubicBezTo>
                    <a:pt x="6466" y="120"/>
                    <a:pt x="6311" y="120"/>
                    <a:pt x="6144" y="120"/>
                  </a:cubicBezTo>
                  <a:cubicBezTo>
                    <a:pt x="5906" y="120"/>
                    <a:pt x="5680" y="120"/>
                    <a:pt x="5454" y="49"/>
                  </a:cubicBezTo>
                  <a:cubicBezTo>
                    <a:pt x="5359" y="1"/>
                    <a:pt x="5240" y="1"/>
                    <a:pt x="512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412;p31"/>
            <p:cNvSpPr/>
            <p:nvPr/>
          </p:nvSpPr>
          <p:spPr>
            <a:xfrm>
              <a:off x="751275" y="1814050"/>
              <a:ext cx="233675" cy="215525"/>
            </a:xfrm>
            <a:custGeom>
              <a:avLst/>
              <a:gdLst/>
              <a:ahLst/>
              <a:cxnLst/>
              <a:rect l="l" t="t" r="r" b="b"/>
              <a:pathLst>
                <a:path w="9347" h="8621" extrusionOk="0">
                  <a:moveTo>
                    <a:pt x="3215" y="7192"/>
                  </a:moveTo>
                  <a:cubicBezTo>
                    <a:pt x="2917" y="7192"/>
                    <a:pt x="2620" y="7215"/>
                    <a:pt x="2346" y="7096"/>
                  </a:cubicBezTo>
                  <a:cubicBezTo>
                    <a:pt x="2298" y="7084"/>
                    <a:pt x="2251" y="7084"/>
                    <a:pt x="2203" y="7084"/>
                  </a:cubicBezTo>
                  <a:cubicBezTo>
                    <a:pt x="1929" y="7096"/>
                    <a:pt x="1703" y="6977"/>
                    <a:pt x="1465" y="6894"/>
                  </a:cubicBezTo>
                  <a:cubicBezTo>
                    <a:pt x="1405" y="6870"/>
                    <a:pt x="1346" y="6834"/>
                    <a:pt x="1298" y="6811"/>
                  </a:cubicBezTo>
                  <a:cubicBezTo>
                    <a:pt x="929" y="6715"/>
                    <a:pt x="667" y="6489"/>
                    <a:pt x="429" y="6203"/>
                  </a:cubicBezTo>
                  <a:cubicBezTo>
                    <a:pt x="262" y="6013"/>
                    <a:pt x="131" y="5787"/>
                    <a:pt x="131" y="5525"/>
                  </a:cubicBezTo>
                  <a:cubicBezTo>
                    <a:pt x="131" y="5441"/>
                    <a:pt x="119" y="5358"/>
                    <a:pt x="84" y="5299"/>
                  </a:cubicBezTo>
                  <a:cubicBezTo>
                    <a:pt x="12" y="5144"/>
                    <a:pt x="12" y="5001"/>
                    <a:pt x="12" y="4846"/>
                  </a:cubicBezTo>
                  <a:cubicBezTo>
                    <a:pt x="12" y="4334"/>
                    <a:pt x="12" y="3810"/>
                    <a:pt x="24" y="3274"/>
                  </a:cubicBezTo>
                  <a:cubicBezTo>
                    <a:pt x="24" y="3024"/>
                    <a:pt x="0" y="2762"/>
                    <a:pt x="131" y="2524"/>
                  </a:cubicBezTo>
                  <a:cubicBezTo>
                    <a:pt x="155" y="2489"/>
                    <a:pt x="143" y="2405"/>
                    <a:pt x="155" y="2334"/>
                  </a:cubicBezTo>
                  <a:cubicBezTo>
                    <a:pt x="179" y="2262"/>
                    <a:pt x="155" y="2167"/>
                    <a:pt x="191" y="2108"/>
                  </a:cubicBezTo>
                  <a:cubicBezTo>
                    <a:pt x="381" y="1774"/>
                    <a:pt x="429" y="1358"/>
                    <a:pt x="727" y="1072"/>
                  </a:cubicBezTo>
                  <a:cubicBezTo>
                    <a:pt x="846" y="786"/>
                    <a:pt x="1108" y="655"/>
                    <a:pt x="1370" y="560"/>
                  </a:cubicBezTo>
                  <a:cubicBezTo>
                    <a:pt x="1703" y="441"/>
                    <a:pt x="2048" y="262"/>
                    <a:pt x="2441" y="310"/>
                  </a:cubicBezTo>
                  <a:cubicBezTo>
                    <a:pt x="2465" y="310"/>
                    <a:pt x="2513" y="310"/>
                    <a:pt x="2560" y="298"/>
                  </a:cubicBezTo>
                  <a:cubicBezTo>
                    <a:pt x="2739" y="191"/>
                    <a:pt x="2929" y="226"/>
                    <a:pt x="3120" y="203"/>
                  </a:cubicBezTo>
                  <a:cubicBezTo>
                    <a:pt x="3227" y="203"/>
                    <a:pt x="3334" y="203"/>
                    <a:pt x="3417" y="179"/>
                  </a:cubicBezTo>
                  <a:cubicBezTo>
                    <a:pt x="4263" y="0"/>
                    <a:pt x="5120" y="48"/>
                    <a:pt x="5977" y="48"/>
                  </a:cubicBezTo>
                  <a:cubicBezTo>
                    <a:pt x="6025" y="48"/>
                    <a:pt x="6049" y="48"/>
                    <a:pt x="6096" y="60"/>
                  </a:cubicBezTo>
                  <a:cubicBezTo>
                    <a:pt x="6382" y="179"/>
                    <a:pt x="6680" y="143"/>
                    <a:pt x="6977" y="143"/>
                  </a:cubicBezTo>
                  <a:cubicBezTo>
                    <a:pt x="7442" y="167"/>
                    <a:pt x="7859" y="286"/>
                    <a:pt x="8228" y="548"/>
                  </a:cubicBezTo>
                  <a:cubicBezTo>
                    <a:pt x="8406" y="679"/>
                    <a:pt x="8597" y="834"/>
                    <a:pt x="8775" y="965"/>
                  </a:cubicBezTo>
                  <a:cubicBezTo>
                    <a:pt x="8823" y="1012"/>
                    <a:pt x="8882" y="1060"/>
                    <a:pt x="8906" y="1096"/>
                  </a:cubicBezTo>
                  <a:cubicBezTo>
                    <a:pt x="9132" y="1489"/>
                    <a:pt x="9347" y="1870"/>
                    <a:pt x="9323" y="2346"/>
                  </a:cubicBezTo>
                  <a:cubicBezTo>
                    <a:pt x="9311" y="2691"/>
                    <a:pt x="9323" y="3036"/>
                    <a:pt x="9323" y="3394"/>
                  </a:cubicBezTo>
                  <a:cubicBezTo>
                    <a:pt x="9323" y="3894"/>
                    <a:pt x="9323" y="4417"/>
                    <a:pt x="9240" y="4929"/>
                  </a:cubicBezTo>
                  <a:cubicBezTo>
                    <a:pt x="9144" y="5429"/>
                    <a:pt x="8990" y="5918"/>
                    <a:pt x="8716" y="6358"/>
                  </a:cubicBezTo>
                  <a:cubicBezTo>
                    <a:pt x="8537" y="6632"/>
                    <a:pt x="8299" y="6811"/>
                    <a:pt x="7930" y="6811"/>
                  </a:cubicBezTo>
                  <a:cubicBezTo>
                    <a:pt x="7692" y="6799"/>
                    <a:pt x="7454" y="6858"/>
                    <a:pt x="7204" y="6894"/>
                  </a:cubicBezTo>
                  <a:lnTo>
                    <a:pt x="7204" y="7084"/>
                  </a:lnTo>
                  <a:cubicBezTo>
                    <a:pt x="7216" y="7144"/>
                    <a:pt x="7227" y="7203"/>
                    <a:pt x="7263" y="7263"/>
                  </a:cubicBezTo>
                  <a:cubicBezTo>
                    <a:pt x="7358" y="7549"/>
                    <a:pt x="7501" y="7823"/>
                    <a:pt x="7704" y="8061"/>
                  </a:cubicBezTo>
                  <a:cubicBezTo>
                    <a:pt x="7823" y="8204"/>
                    <a:pt x="7799" y="8323"/>
                    <a:pt x="7680" y="8442"/>
                  </a:cubicBezTo>
                  <a:cubicBezTo>
                    <a:pt x="7585" y="8525"/>
                    <a:pt x="7501" y="8573"/>
                    <a:pt x="7382" y="8585"/>
                  </a:cubicBezTo>
                  <a:cubicBezTo>
                    <a:pt x="7085" y="8620"/>
                    <a:pt x="6799" y="8561"/>
                    <a:pt x="6549" y="8394"/>
                  </a:cubicBezTo>
                  <a:cubicBezTo>
                    <a:pt x="6275" y="8216"/>
                    <a:pt x="6013" y="8061"/>
                    <a:pt x="5727" y="7882"/>
                  </a:cubicBezTo>
                  <a:cubicBezTo>
                    <a:pt x="5430" y="7692"/>
                    <a:pt x="5108" y="7549"/>
                    <a:pt x="4953" y="7192"/>
                  </a:cubicBezTo>
                  <a:close/>
                  <a:moveTo>
                    <a:pt x="6870" y="7799"/>
                  </a:moveTo>
                  <a:cubicBezTo>
                    <a:pt x="6716" y="7501"/>
                    <a:pt x="6680" y="7180"/>
                    <a:pt x="6596" y="6858"/>
                  </a:cubicBezTo>
                  <a:cubicBezTo>
                    <a:pt x="6573" y="6799"/>
                    <a:pt x="6573" y="6727"/>
                    <a:pt x="6573" y="6668"/>
                  </a:cubicBezTo>
                  <a:cubicBezTo>
                    <a:pt x="6573" y="6453"/>
                    <a:pt x="6668" y="6358"/>
                    <a:pt x="6870" y="6334"/>
                  </a:cubicBezTo>
                  <a:cubicBezTo>
                    <a:pt x="6966" y="6322"/>
                    <a:pt x="7049" y="6322"/>
                    <a:pt x="7144" y="6334"/>
                  </a:cubicBezTo>
                  <a:cubicBezTo>
                    <a:pt x="7430" y="6382"/>
                    <a:pt x="7692" y="6299"/>
                    <a:pt x="7966" y="6239"/>
                  </a:cubicBezTo>
                  <a:cubicBezTo>
                    <a:pt x="8025" y="6215"/>
                    <a:pt x="8085" y="6191"/>
                    <a:pt x="8120" y="6144"/>
                  </a:cubicBezTo>
                  <a:cubicBezTo>
                    <a:pt x="8180" y="6084"/>
                    <a:pt x="8228" y="6001"/>
                    <a:pt x="8275" y="5918"/>
                  </a:cubicBezTo>
                  <a:cubicBezTo>
                    <a:pt x="8454" y="5560"/>
                    <a:pt x="8597" y="5191"/>
                    <a:pt x="8644" y="4810"/>
                  </a:cubicBezTo>
                  <a:cubicBezTo>
                    <a:pt x="8692" y="4453"/>
                    <a:pt x="8716" y="4096"/>
                    <a:pt x="8740" y="3739"/>
                  </a:cubicBezTo>
                  <a:cubicBezTo>
                    <a:pt x="8751" y="3286"/>
                    <a:pt x="8740" y="2846"/>
                    <a:pt x="8751" y="2393"/>
                  </a:cubicBezTo>
                  <a:cubicBezTo>
                    <a:pt x="8763" y="2048"/>
                    <a:pt x="8621" y="1786"/>
                    <a:pt x="8466" y="1500"/>
                  </a:cubicBezTo>
                  <a:cubicBezTo>
                    <a:pt x="8454" y="1489"/>
                    <a:pt x="8442" y="1453"/>
                    <a:pt x="8418" y="1441"/>
                  </a:cubicBezTo>
                  <a:cubicBezTo>
                    <a:pt x="8061" y="1191"/>
                    <a:pt x="7728" y="881"/>
                    <a:pt x="7263" y="822"/>
                  </a:cubicBezTo>
                  <a:cubicBezTo>
                    <a:pt x="7097" y="798"/>
                    <a:pt x="6930" y="798"/>
                    <a:pt x="6763" y="798"/>
                  </a:cubicBezTo>
                  <a:cubicBezTo>
                    <a:pt x="6525" y="798"/>
                    <a:pt x="6311" y="798"/>
                    <a:pt x="6084" y="727"/>
                  </a:cubicBezTo>
                  <a:cubicBezTo>
                    <a:pt x="5977" y="703"/>
                    <a:pt x="5858" y="679"/>
                    <a:pt x="5739" y="679"/>
                  </a:cubicBezTo>
                  <a:cubicBezTo>
                    <a:pt x="5072" y="667"/>
                    <a:pt x="4418" y="667"/>
                    <a:pt x="3763" y="786"/>
                  </a:cubicBezTo>
                  <a:cubicBezTo>
                    <a:pt x="3632" y="822"/>
                    <a:pt x="3477" y="798"/>
                    <a:pt x="3346" y="798"/>
                  </a:cubicBezTo>
                  <a:cubicBezTo>
                    <a:pt x="3120" y="798"/>
                    <a:pt x="2917" y="786"/>
                    <a:pt x="2703" y="857"/>
                  </a:cubicBezTo>
                  <a:cubicBezTo>
                    <a:pt x="2644" y="881"/>
                    <a:pt x="2584" y="881"/>
                    <a:pt x="2513" y="881"/>
                  </a:cubicBezTo>
                  <a:cubicBezTo>
                    <a:pt x="2120" y="881"/>
                    <a:pt x="1798" y="1024"/>
                    <a:pt x="1465" y="1227"/>
                  </a:cubicBezTo>
                  <a:cubicBezTo>
                    <a:pt x="1310" y="1310"/>
                    <a:pt x="1227" y="1500"/>
                    <a:pt x="1131" y="1667"/>
                  </a:cubicBezTo>
                  <a:cubicBezTo>
                    <a:pt x="1024" y="1846"/>
                    <a:pt x="953" y="2036"/>
                    <a:pt x="858" y="2215"/>
                  </a:cubicBezTo>
                  <a:cubicBezTo>
                    <a:pt x="846" y="2251"/>
                    <a:pt x="810" y="2286"/>
                    <a:pt x="810" y="2322"/>
                  </a:cubicBezTo>
                  <a:cubicBezTo>
                    <a:pt x="834" y="2643"/>
                    <a:pt x="655" y="2965"/>
                    <a:pt x="679" y="3310"/>
                  </a:cubicBezTo>
                  <a:cubicBezTo>
                    <a:pt x="691" y="3644"/>
                    <a:pt x="715" y="3989"/>
                    <a:pt x="679" y="4334"/>
                  </a:cubicBezTo>
                  <a:cubicBezTo>
                    <a:pt x="655" y="4703"/>
                    <a:pt x="739" y="5060"/>
                    <a:pt x="834" y="5418"/>
                  </a:cubicBezTo>
                  <a:cubicBezTo>
                    <a:pt x="917" y="5787"/>
                    <a:pt x="1167" y="6061"/>
                    <a:pt x="1560" y="6191"/>
                  </a:cubicBezTo>
                  <a:cubicBezTo>
                    <a:pt x="1846" y="6287"/>
                    <a:pt x="2108" y="6394"/>
                    <a:pt x="2405" y="6382"/>
                  </a:cubicBezTo>
                  <a:cubicBezTo>
                    <a:pt x="3060" y="6584"/>
                    <a:pt x="3715" y="6477"/>
                    <a:pt x="4382" y="6501"/>
                  </a:cubicBezTo>
                  <a:lnTo>
                    <a:pt x="4846" y="6501"/>
                  </a:lnTo>
                  <a:cubicBezTo>
                    <a:pt x="5037" y="6501"/>
                    <a:pt x="5192" y="6596"/>
                    <a:pt x="5299" y="6751"/>
                  </a:cubicBezTo>
                  <a:cubicBezTo>
                    <a:pt x="5358" y="6846"/>
                    <a:pt x="5394" y="6930"/>
                    <a:pt x="5453" y="7013"/>
                  </a:cubicBezTo>
                  <a:cubicBezTo>
                    <a:pt x="5537" y="7144"/>
                    <a:pt x="5632" y="7215"/>
                    <a:pt x="5775" y="7275"/>
                  </a:cubicBezTo>
                  <a:cubicBezTo>
                    <a:pt x="6025" y="7370"/>
                    <a:pt x="6227" y="7525"/>
                    <a:pt x="6442" y="7692"/>
                  </a:cubicBezTo>
                  <a:cubicBezTo>
                    <a:pt x="6585" y="7811"/>
                    <a:pt x="6751" y="7906"/>
                    <a:pt x="6989" y="8025"/>
                  </a:cubicBezTo>
                  <a:cubicBezTo>
                    <a:pt x="6918" y="7894"/>
                    <a:pt x="6906" y="7846"/>
                    <a:pt x="6870" y="7799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413;p31"/>
            <p:cNvSpPr/>
            <p:nvPr/>
          </p:nvSpPr>
          <p:spPr>
            <a:xfrm>
              <a:off x="795925" y="1891125"/>
              <a:ext cx="35450" cy="30100"/>
            </a:xfrm>
            <a:custGeom>
              <a:avLst/>
              <a:gdLst/>
              <a:ahLst/>
              <a:cxnLst/>
              <a:rect l="l" t="t" r="r" b="b"/>
              <a:pathLst>
                <a:path w="1418" h="1204" extrusionOk="0">
                  <a:moveTo>
                    <a:pt x="631" y="1203"/>
                  </a:moveTo>
                  <a:cubicBezTo>
                    <a:pt x="810" y="1203"/>
                    <a:pt x="1000" y="1203"/>
                    <a:pt x="1143" y="1073"/>
                  </a:cubicBezTo>
                  <a:cubicBezTo>
                    <a:pt x="1417" y="822"/>
                    <a:pt x="1381" y="370"/>
                    <a:pt x="1072" y="180"/>
                  </a:cubicBezTo>
                  <a:cubicBezTo>
                    <a:pt x="798" y="1"/>
                    <a:pt x="405" y="49"/>
                    <a:pt x="191" y="287"/>
                  </a:cubicBezTo>
                  <a:cubicBezTo>
                    <a:pt x="36" y="441"/>
                    <a:pt x="0" y="822"/>
                    <a:pt x="107" y="1001"/>
                  </a:cubicBezTo>
                  <a:cubicBezTo>
                    <a:pt x="167" y="1096"/>
                    <a:pt x="250" y="1180"/>
                    <a:pt x="369" y="1192"/>
                  </a:cubicBezTo>
                  <a:cubicBezTo>
                    <a:pt x="465" y="1192"/>
                    <a:pt x="548" y="1192"/>
                    <a:pt x="631" y="1203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414;p31"/>
            <p:cNvSpPr/>
            <p:nvPr/>
          </p:nvSpPr>
          <p:spPr>
            <a:xfrm>
              <a:off x="847125" y="1888750"/>
              <a:ext cx="35450" cy="30400"/>
            </a:xfrm>
            <a:custGeom>
              <a:avLst/>
              <a:gdLst/>
              <a:ahLst/>
              <a:cxnLst/>
              <a:rect l="l" t="t" r="r" b="b"/>
              <a:pathLst>
                <a:path w="1418" h="1216" extrusionOk="0">
                  <a:moveTo>
                    <a:pt x="679" y="1191"/>
                  </a:moveTo>
                  <a:cubicBezTo>
                    <a:pt x="917" y="1215"/>
                    <a:pt x="1107" y="1132"/>
                    <a:pt x="1238" y="941"/>
                  </a:cubicBezTo>
                  <a:cubicBezTo>
                    <a:pt x="1417" y="691"/>
                    <a:pt x="1358" y="298"/>
                    <a:pt x="1107" y="144"/>
                  </a:cubicBezTo>
                  <a:cubicBezTo>
                    <a:pt x="881" y="1"/>
                    <a:pt x="631" y="1"/>
                    <a:pt x="405" y="96"/>
                  </a:cubicBezTo>
                  <a:cubicBezTo>
                    <a:pt x="155" y="203"/>
                    <a:pt x="0" y="775"/>
                    <a:pt x="167" y="1001"/>
                  </a:cubicBezTo>
                  <a:cubicBezTo>
                    <a:pt x="215" y="1072"/>
                    <a:pt x="298" y="1120"/>
                    <a:pt x="381" y="1156"/>
                  </a:cubicBezTo>
                  <a:cubicBezTo>
                    <a:pt x="465" y="1179"/>
                    <a:pt x="572" y="1179"/>
                    <a:pt x="679" y="1191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415;p31"/>
            <p:cNvSpPr/>
            <p:nvPr/>
          </p:nvSpPr>
          <p:spPr>
            <a:xfrm>
              <a:off x="907550" y="1889650"/>
              <a:ext cx="29775" cy="31575"/>
            </a:xfrm>
            <a:custGeom>
              <a:avLst/>
              <a:gdLst/>
              <a:ahLst/>
              <a:cxnLst/>
              <a:rect l="l" t="t" r="r" b="b"/>
              <a:pathLst>
                <a:path w="1191" h="1263" extrusionOk="0">
                  <a:moveTo>
                    <a:pt x="0" y="524"/>
                  </a:moveTo>
                  <a:lnTo>
                    <a:pt x="0" y="762"/>
                  </a:lnTo>
                  <a:cubicBezTo>
                    <a:pt x="60" y="1179"/>
                    <a:pt x="381" y="1262"/>
                    <a:pt x="667" y="1132"/>
                  </a:cubicBezTo>
                  <a:cubicBezTo>
                    <a:pt x="1119" y="941"/>
                    <a:pt x="1191" y="489"/>
                    <a:pt x="917" y="167"/>
                  </a:cubicBezTo>
                  <a:cubicBezTo>
                    <a:pt x="846" y="72"/>
                    <a:pt x="738" y="12"/>
                    <a:pt x="619" y="12"/>
                  </a:cubicBezTo>
                  <a:cubicBezTo>
                    <a:pt x="536" y="12"/>
                    <a:pt x="441" y="0"/>
                    <a:pt x="357" y="12"/>
                  </a:cubicBezTo>
                  <a:cubicBezTo>
                    <a:pt x="143" y="24"/>
                    <a:pt x="48" y="131"/>
                    <a:pt x="0" y="346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" name="Google Shape;416;p31"/>
          <p:cNvSpPr/>
          <p:nvPr/>
        </p:nvSpPr>
        <p:spPr>
          <a:xfrm rot="2006702">
            <a:off x="4981574" y="4187516"/>
            <a:ext cx="588826" cy="566095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417;p31"/>
          <p:cNvSpPr/>
          <p:nvPr/>
        </p:nvSpPr>
        <p:spPr>
          <a:xfrm>
            <a:off x="11376257" y="2948809"/>
            <a:ext cx="466831" cy="44879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418;p31"/>
          <p:cNvSpPr txBox="1">
            <a:spLocks/>
          </p:cNvSpPr>
          <p:nvPr/>
        </p:nvSpPr>
        <p:spPr>
          <a:xfrm>
            <a:off x="1547848" y="19"/>
            <a:ext cx="8984444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 smtClean="0"/>
              <a:t>FUNCIONES DE LOS MODELOS LINGÜÍSTICOS</a:t>
            </a:r>
            <a:endParaRPr lang="es-CO" dirty="0"/>
          </a:p>
        </p:txBody>
      </p:sp>
      <p:sp>
        <p:nvSpPr>
          <p:cNvPr id="25" name="Google Shape;420;p31"/>
          <p:cNvSpPr txBox="1">
            <a:spLocks/>
          </p:cNvSpPr>
          <p:nvPr/>
        </p:nvSpPr>
        <p:spPr>
          <a:xfrm>
            <a:off x="663678" y="2988391"/>
            <a:ext cx="4430836" cy="120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s-ES" dirty="0" smtClean="0"/>
              <a:t>-Promover la adquisición y uso social de la LSC</a:t>
            </a:r>
          </a:p>
          <a:p>
            <a:pPr marL="0" indent="0"/>
            <a:r>
              <a:rPr lang="es-ES" dirty="0" smtClean="0"/>
              <a:t>-Enseñar la LSC a las familias y a los docentes </a:t>
            </a:r>
            <a:endParaRPr lang="es-ES" dirty="0"/>
          </a:p>
        </p:txBody>
      </p:sp>
      <p:sp>
        <p:nvSpPr>
          <p:cNvPr id="26" name="Google Shape;421;p31"/>
          <p:cNvSpPr txBox="1">
            <a:spLocks/>
          </p:cNvSpPr>
          <p:nvPr/>
        </p:nvSpPr>
        <p:spPr>
          <a:xfrm>
            <a:off x="6932420" y="1148301"/>
            <a:ext cx="3799664" cy="84631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b="1" dirty="0" smtClean="0"/>
              <a:t>Sociocomunitarias</a:t>
            </a:r>
            <a:endParaRPr lang="en-US" b="1" dirty="0"/>
          </a:p>
        </p:txBody>
      </p:sp>
      <p:sp>
        <p:nvSpPr>
          <p:cNvPr id="27" name="Google Shape;422;p31"/>
          <p:cNvSpPr txBox="1">
            <a:spLocks/>
          </p:cNvSpPr>
          <p:nvPr/>
        </p:nvSpPr>
        <p:spPr>
          <a:xfrm>
            <a:off x="6584556" y="2700619"/>
            <a:ext cx="4818120" cy="120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CO" dirty="0" smtClean="0"/>
              <a:t>-Mantener abiertos los canales de información sobre las actividades institucionales, locales, regionales y nacionales</a:t>
            </a:r>
            <a:endParaRPr lang="es-CO" dirty="0"/>
          </a:p>
        </p:txBody>
      </p:sp>
      <p:grpSp>
        <p:nvGrpSpPr>
          <p:cNvPr id="28" name="Google Shape;572;p35"/>
          <p:cNvGrpSpPr/>
          <p:nvPr/>
        </p:nvGrpSpPr>
        <p:grpSpPr>
          <a:xfrm>
            <a:off x="10495436" y="-124619"/>
            <a:ext cx="1696564" cy="1696564"/>
            <a:chOff x="2987350" y="455855"/>
            <a:chExt cx="1696564" cy="1696564"/>
          </a:xfrm>
        </p:grpSpPr>
        <p:sp>
          <p:nvSpPr>
            <p:cNvPr id="29" name="Google Shape;573;p35"/>
            <p:cNvSpPr/>
            <p:nvPr/>
          </p:nvSpPr>
          <p:spPr>
            <a:xfrm>
              <a:off x="2987350" y="455855"/>
              <a:ext cx="1696564" cy="1696564"/>
            </a:xfrm>
            <a:custGeom>
              <a:avLst/>
              <a:gdLst/>
              <a:ahLst/>
              <a:cxnLst/>
              <a:rect l="l" t="t" r="r" b="b"/>
              <a:pathLst>
                <a:path w="47804" h="47804" extrusionOk="0">
                  <a:moveTo>
                    <a:pt x="23908" y="0"/>
                  </a:moveTo>
                  <a:cubicBezTo>
                    <a:pt x="22372" y="0"/>
                    <a:pt x="21050" y="1917"/>
                    <a:pt x="19586" y="2203"/>
                  </a:cubicBezTo>
                  <a:cubicBezTo>
                    <a:pt x="19422" y="2235"/>
                    <a:pt x="19253" y="2249"/>
                    <a:pt x="19080" y="2249"/>
                  </a:cubicBezTo>
                  <a:cubicBezTo>
                    <a:pt x="17963" y="2249"/>
                    <a:pt x="16678" y="1664"/>
                    <a:pt x="15580" y="1664"/>
                  </a:cubicBezTo>
                  <a:cubicBezTo>
                    <a:pt x="15289" y="1664"/>
                    <a:pt x="15010" y="1705"/>
                    <a:pt x="14752" y="1810"/>
                  </a:cubicBezTo>
                  <a:cubicBezTo>
                    <a:pt x="13347" y="2393"/>
                    <a:pt x="12859" y="4667"/>
                    <a:pt x="11609" y="5501"/>
                  </a:cubicBezTo>
                  <a:cubicBezTo>
                    <a:pt x="10359" y="6334"/>
                    <a:pt x="8049" y="5929"/>
                    <a:pt x="7001" y="6989"/>
                  </a:cubicBezTo>
                  <a:cubicBezTo>
                    <a:pt x="5941" y="8049"/>
                    <a:pt x="6346" y="10358"/>
                    <a:pt x="5513" y="11609"/>
                  </a:cubicBezTo>
                  <a:cubicBezTo>
                    <a:pt x="4667" y="12859"/>
                    <a:pt x="2393" y="13347"/>
                    <a:pt x="1810" y="14740"/>
                  </a:cubicBezTo>
                  <a:cubicBezTo>
                    <a:pt x="1238" y="16133"/>
                    <a:pt x="2500" y="18074"/>
                    <a:pt x="2203" y="19586"/>
                  </a:cubicBezTo>
                  <a:cubicBezTo>
                    <a:pt x="1917" y="21026"/>
                    <a:pt x="0" y="22360"/>
                    <a:pt x="0" y="23896"/>
                  </a:cubicBezTo>
                  <a:cubicBezTo>
                    <a:pt x="0" y="25432"/>
                    <a:pt x="1917" y="26753"/>
                    <a:pt x="2203" y="28218"/>
                  </a:cubicBezTo>
                  <a:cubicBezTo>
                    <a:pt x="2500" y="29718"/>
                    <a:pt x="1250" y="31671"/>
                    <a:pt x="1810" y="33052"/>
                  </a:cubicBezTo>
                  <a:cubicBezTo>
                    <a:pt x="2393" y="34445"/>
                    <a:pt x="4679" y="34945"/>
                    <a:pt x="5513" y="36195"/>
                  </a:cubicBezTo>
                  <a:cubicBezTo>
                    <a:pt x="6346" y="37445"/>
                    <a:pt x="5941" y="39743"/>
                    <a:pt x="7001" y="40803"/>
                  </a:cubicBezTo>
                  <a:cubicBezTo>
                    <a:pt x="8049" y="41862"/>
                    <a:pt x="10359" y="41457"/>
                    <a:pt x="11609" y="42291"/>
                  </a:cubicBezTo>
                  <a:cubicBezTo>
                    <a:pt x="12859" y="43124"/>
                    <a:pt x="13347" y="45398"/>
                    <a:pt x="14752" y="45982"/>
                  </a:cubicBezTo>
                  <a:cubicBezTo>
                    <a:pt x="15017" y="46094"/>
                    <a:pt x="15304" y="46138"/>
                    <a:pt x="15604" y="46138"/>
                  </a:cubicBezTo>
                  <a:cubicBezTo>
                    <a:pt x="16698" y="46138"/>
                    <a:pt x="17975" y="45555"/>
                    <a:pt x="19084" y="45555"/>
                  </a:cubicBezTo>
                  <a:cubicBezTo>
                    <a:pt x="19256" y="45555"/>
                    <a:pt x="19424" y="45569"/>
                    <a:pt x="19586" y="45601"/>
                  </a:cubicBezTo>
                  <a:cubicBezTo>
                    <a:pt x="21027" y="45875"/>
                    <a:pt x="22372" y="47803"/>
                    <a:pt x="23908" y="47803"/>
                  </a:cubicBezTo>
                  <a:cubicBezTo>
                    <a:pt x="25432" y="47803"/>
                    <a:pt x="26754" y="45875"/>
                    <a:pt x="28218" y="45601"/>
                  </a:cubicBezTo>
                  <a:cubicBezTo>
                    <a:pt x="28382" y="45568"/>
                    <a:pt x="28551" y="45554"/>
                    <a:pt x="28724" y="45554"/>
                  </a:cubicBezTo>
                  <a:cubicBezTo>
                    <a:pt x="29835" y="45554"/>
                    <a:pt x="31114" y="46133"/>
                    <a:pt x="32208" y="46133"/>
                  </a:cubicBezTo>
                  <a:cubicBezTo>
                    <a:pt x="32505" y="46133"/>
                    <a:pt x="32789" y="46091"/>
                    <a:pt x="33052" y="45982"/>
                  </a:cubicBezTo>
                  <a:cubicBezTo>
                    <a:pt x="34457" y="45398"/>
                    <a:pt x="34945" y="43124"/>
                    <a:pt x="36195" y="42291"/>
                  </a:cubicBezTo>
                  <a:cubicBezTo>
                    <a:pt x="37445" y="41457"/>
                    <a:pt x="39755" y="41862"/>
                    <a:pt x="40815" y="40803"/>
                  </a:cubicBezTo>
                  <a:cubicBezTo>
                    <a:pt x="41863" y="39743"/>
                    <a:pt x="41470" y="37445"/>
                    <a:pt x="42303" y="36195"/>
                  </a:cubicBezTo>
                  <a:cubicBezTo>
                    <a:pt x="43137" y="34945"/>
                    <a:pt x="45411" y="34445"/>
                    <a:pt x="45994" y="33052"/>
                  </a:cubicBezTo>
                  <a:cubicBezTo>
                    <a:pt x="46566" y="31671"/>
                    <a:pt x="45303" y="29718"/>
                    <a:pt x="45601" y="28218"/>
                  </a:cubicBezTo>
                  <a:cubicBezTo>
                    <a:pt x="45887" y="26765"/>
                    <a:pt x="47804" y="25432"/>
                    <a:pt x="47804" y="23896"/>
                  </a:cubicBezTo>
                  <a:cubicBezTo>
                    <a:pt x="47804" y="22360"/>
                    <a:pt x="45887" y="21038"/>
                    <a:pt x="45601" y="19586"/>
                  </a:cubicBezTo>
                  <a:cubicBezTo>
                    <a:pt x="45303" y="18074"/>
                    <a:pt x="46554" y="16133"/>
                    <a:pt x="45994" y="14740"/>
                  </a:cubicBezTo>
                  <a:cubicBezTo>
                    <a:pt x="45411" y="13347"/>
                    <a:pt x="43137" y="12859"/>
                    <a:pt x="42303" y="11609"/>
                  </a:cubicBezTo>
                  <a:cubicBezTo>
                    <a:pt x="41470" y="10358"/>
                    <a:pt x="41863" y="8049"/>
                    <a:pt x="40815" y="6989"/>
                  </a:cubicBezTo>
                  <a:cubicBezTo>
                    <a:pt x="39755" y="5929"/>
                    <a:pt x="37445" y="6334"/>
                    <a:pt x="36195" y="5501"/>
                  </a:cubicBezTo>
                  <a:cubicBezTo>
                    <a:pt x="34945" y="4667"/>
                    <a:pt x="34457" y="2393"/>
                    <a:pt x="33052" y="1810"/>
                  </a:cubicBezTo>
                  <a:cubicBezTo>
                    <a:pt x="32789" y="1699"/>
                    <a:pt x="32505" y="1655"/>
                    <a:pt x="32207" y="1655"/>
                  </a:cubicBezTo>
                  <a:cubicBezTo>
                    <a:pt x="31110" y="1655"/>
                    <a:pt x="29828" y="2248"/>
                    <a:pt x="28715" y="2248"/>
                  </a:cubicBezTo>
                  <a:cubicBezTo>
                    <a:pt x="28545" y="2248"/>
                    <a:pt x="28379" y="2235"/>
                    <a:pt x="28218" y="2203"/>
                  </a:cubicBezTo>
                  <a:cubicBezTo>
                    <a:pt x="26777" y="1917"/>
                    <a:pt x="25432" y="0"/>
                    <a:pt x="239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0" name="Google Shape;574;p35"/>
            <p:cNvGrpSpPr/>
            <p:nvPr/>
          </p:nvGrpSpPr>
          <p:grpSpPr>
            <a:xfrm>
              <a:off x="3324953" y="937837"/>
              <a:ext cx="1021203" cy="732658"/>
              <a:chOff x="4582100" y="3095150"/>
              <a:chExt cx="581650" cy="417350"/>
            </a:xfrm>
          </p:grpSpPr>
          <p:sp>
            <p:nvSpPr>
              <p:cNvPr id="31" name="Google Shape;575;p35"/>
              <p:cNvSpPr/>
              <p:nvPr/>
            </p:nvSpPr>
            <p:spPr>
              <a:xfrm>
                <a:off x="4858025" y="3105275"/>
                <a:ext cx="263750" cy="382500"/>
              </a:xfrm>
              <a:custGeom>
                <a:avLst/>
                <a:gdLst/>
                <a:ahLst/>
                <a:cxnLst/>
                <a:rect l="l" t="t" r="r" b="b"/>
                <a:pathLst>
                  <a:path w="10550" h="15300" extrusionOk="0">
                    <a:moveTo>
                      <a:pt x="275" y="15300"/>
                    </a:moveTo>
                    <a:cubicBezTo>
                      <a:pt x="25" y="15193"/>
                      <a:pt x="1" y="15002"/>
                      <a:pt x="25" y="14800"/>
                    </a:cubicBezTo>
                    <a:cubicBezTo>
                      <a:pt x="96" y="13407"/>
                      <a:pt x="180" y="12002"/>
                      <a:pt x="227" y="10609"/>
                    </a:cubicBezTo>
                    <a:cubicBezTo>
                      <a:pt x="275" y="9347"/>
                      <a:pt x="239" y="8061"/>
                      <a:pt x="263" y="6799"/>
                    </a:cubicBezTo>
                    <a:cubicBezTo>
                      <a:pt x="263" y="5715"/>
                      <a:pt x="275" y="4608"/>
                      <a:pt x="275" y="3525"/>
                    </a:cubicBezTo>
                    <a:cubicBezTo>
                      <a:pt x="275" y="3203"/>
                      <a:pt x="418" y="2965"/>
                      <a:pt x="656" y="2810"/>
                    </a:cubicBezTo>
                    <a:cubicBezTo>
                      <a:pt x="1227" y="2417"/>
                      <a:pt x="1811" y="2024"/>
                      <a:pt x="2406" y="1691"/>
                    </a:cubicBezTo>
                    <a:cubicBezTo>
                      <a:pt x="3680" y="977"/>
                      <a:pt x="5061" y="500"/>
                      <a:pt x="6502" y="239"/>
                    </a:cubicBezTo>
                    <a:cubicBezTo>
                      <a:pt x="7633" y="24"/>
                      <a:pt x="8764" y="0"/>
                      <a:pt x="9895" y="191"/>
                    </a:cubicBezTo>
                    <a:cubicBezTo>
                      <a:pt x="10347" y="262"/>
                      <a:pt x="10347" y="298"/>
                      <a:pt x="10395" y="727"/>
                    </a:cubicBezTo>
                    <a:cubicBezTo>
                      <a:pt x="10550" y="2286"/>
                      <a:pt x="10419" y="3846"/>
                      <a:pt x="10347" y="5418"/>
                    </a:cubicBezTo>
                    <a:cubicBezTo>
                      <a:pt x="10300" y="6335"/>
                      <a:pt x="10300" y="7275"/>
                      <a:pt x="10276" y="8192"/>
                    </a:cubicBezTo>
                    <a:cubicBezTo>
                      <a:pt x="10252" y="8787"/>
                      <a:pt x="10181" y="9371"/>
                      <a:pt x="10169" y="9966"/>
                    </a:cubicBezTo>
                    <a:cubicBezTo>
                      <a:pt x="10157" y="10454"/>
                      <a:pt x="10157" y="10930"/>
                      <a:pt x="10157" y="11430"/>
                    </a:cubicBezTo>
                    <a:cubicBezTo>
                      <a:pt x="10157" y="11704"/>
                      <a:pt x="10121" y="11990"/>
                      <a:pt x="10097" y="12264"/>
                    </a:cubicBezTo>
                    <a:cubicBezTo>
                      <a:pt x="10038" y="12740"/>
                      <a:pt x="9895" y="12871"/>
                      <a:pt x="9419" y="12919"/>
                    </a:cubicBezTo>
                    <a:cubicBezTo>
                      <a:pt x="8919" y="12954"/>
                      <a:pt x="8431" y="12990"/>
                      <a:pt x="7919" y="13038"/>
                    </a:cubicBezTo>
                    <a:cubicBezTo>
                      <a:pt x="6645" y="13157"/>
                      <a:pt x="5394" y="13419"/>
                      <a:pt x="4144" y="13752"/>
                    </a:cubicBezTo>
                    <a:cubicBezTo>
                      <a:pt x="3287" y="13955"/>
                      <a:pt x="2442" y="14145"/>
                      <a:pt x="1668" y="14550"/>
                    </a:cubicBezTo>
                    <a:cubicBezTo>
                      <a:pt x="1180" y="14776"/>
                      <a:pt x="727" y="15038"/>
                      <a:pt x="275" y="15300"/>
                    </a:cubicBezTo>
                    <a:close/>
                    <a:moveTo>
                      <a:pt x="1775" y="3548"/>
                    </a:moveTo>
                    <a:cubicBezTo>
                      <a:pt x="1906" y="3537"/>
                      <a:pt x="2001" y="3548"/>
                      <a:pt x="2073" y="3513"/>
                    </a:cubicBezTo>
                    <a:cubicBezTo>
                      <a:pt x="3228" y="3001"/>
                      <a:pt x="4418" y="2560"/>
                      <a:pt x="5633" y="2167"/>
                    </a:cubicBezTo>
                    <a:cubicBezTo>
                      <a:pt x="6490" y="1882"/>
                      <a:pt x="7359" y="1679"/>
                      <a:pt x="8276" y="1739"/>
                    </a:cubicBezTo>
                    <a:cubicBezTo>
                      <a:pt x="8431" y="1751"/>
                      <a:pt x="8669" y="1810"/>
                      <a:pt x="8657" y="1572"/>
                    </a:cubicBezTo>
                    <a:cubicBezTo>
                      <a:pt x="8657" y="1370"/>
                      <a:pt x="8419" y="1382"/>
                      <a:pt x="8264" y="1382"/>
                    </a:cubicBezTo>
                    <a:cubicBezTo>
                      <a:pt x="7299" y="1429"/>
                      <a:pt x="6359" y="1524"/>
                      <a:pt x="5454" y="1882"/>
                    </a:cubicBezTo>
                    <a:cubicBezTo>
                      <a:pt x="4347" y="2322"/>
                      <a:pt x="3251" y="2715"/>
                      <a:pt x="2132" y="3120"/>
                    </a:cubicBezTo>
                    <a:cubicBezTo>
                      <a:pt x="1954" y="3191"/>
                      <a:pt x="1811" y="3251"/>
                      <a:pt x="1775" y="3548"/>
                    </a:cubicBezTo>
                    <a:close/>
                    <a:moveTo>
                      <a:pt x="2954" y="8371"/>
                    </a:moveTo>
                    <a:cubicBezTo>
                      <a:pt x="3085" y="8228"/>
                      <a:pt x="3204" y="8109"/>
                      <a:pt x="3299" y="7966"/>
                    </a:cubicBezTo>
                    <a:cubicBezTo>
                      <a:pt x="3561" y="7597"/>
                      <a:pt x="3478" y="7299"/>
                      <a:pt x="3013" y="7180"/>
                    </a:cubicBezTo>
                    <a:cubicBezTo>
                      <a:pt x="2739" y="7108"/>
                      <a:pt x="2454" y="7073"/>
                      <a:pt x="2192" y="7037"/>
                    </a:cubicBezTo>
                    <a:cubicBezTo>
                      <a:pt x="1954" y="7001"/>
                      <a:pt x="1846" y="7073"/>
                      <a:pt x="1894" y="7335"/>
                    </a:cubicBezTo>
                    <a:cubicBezTo>
                      <a:pt x="2001" y="8001"/>
                      <a:pt x="1894" y="8656"/>
                      <a:pt x="1775" y="9299"/>
                    </a:cubicBezTo>
                    <a:cubicBezTo>
                      <a:pt x="1727" y="9537"/>
                      <a:pt x="1834" y="9740"/>
                      <a:pt x="2061" y="9740"/>
                    </a:cubicBezTo>
                    <a:cubicBezTo>
                      <a:pt x="2370" y="9740"/>
                      <a:pt x="2727" y="9764"/>
                      <a:pt x="3013" y="9644"/>
                    </a:cubicBezTo>
                    <a:cubicBezTo>
                      <a:pt x="3430" y="9454"/>
                      <a:pt x="3632" y="9013"/>
                      <a:pt x="3204" y="8561"/>
                    </a:cubicBezTo>
                    <a:cubicBezTo>
                      <a:pt x="3108" y="8525"/>
                      <a:pt x="3061" y="8466"/>
                      <a:pt x="2954" y="8371"/>
                    </a:cubicBezTo>
                    <a:close/>
                    <a:moveTo>
                      <a:pt x="8300" y="10990"/>
                    </a:moveTo>
                    <a:cubicBezTo>
                      <a:pt x="8097" y="10966"/>
                      <a:pt x="7942" y="10907"/>
                      <a:pt x="7776" y="10907"/>
                    </a:cubicBezTo>
                    <a:cubicBezTo>
                      <a:pt x="7002" y="10942"/>
                      <a:pt x="6216" y="10990"/>
                      <a:pt x="5442" y="11073"/>
                    </a:cubicBezTo>
                    <a:cubicBezTo>
                      <a:pt x="4990" y="11109"/>
                      <a:pt x="4525" y="11216"/>
                      <a:pt x="4097" y="11323"/>
                    </a:cubicBezTo>
                    <a:cubicBezTo>
                      <a:pt x="3442" y="11490"/>
                      <a:pt x="2787" y="11692"/>
                      <a:pt x="2132" y="11883"/>
                    </a:cubicBezTo>
                    <a:cubicBezTo>
                      <a:pt x="2025" y="11919"/>
                      <a:pt x="1918" y="11942"/>
                      <a:pt x="1846" y="11990"/>
                    </a:cubicBezTo>
                    <a:cubicBezTo>
                      <a:pt x="1811" y="12002"/>
                      <a:pt x="1775" y="12097"/>
                      <a:pt x="1787" y="12145"/>
                    </a:cubicBezTo>
                    <a:cubicBezTo>
                      <a:pt x="1823" y="12204"/>
                      <a:pt x="1882" y="12264"/>
                      <a:pt x="1942" y="12276"/>
                    </a:cubicBezTo>
                    <a:cubicBezTo>
                      <a:pt x="1977" y="12288"/>
                      <a:pt x="2061" y="12264"/>
                      <a:pt x="2096" y="12240"/>
                    </a:cubicBezTo>
                    <a:cubicBezTo>
                      <a:pt x="2775" y="12050"/>
                      <a:pt x="3430" y="11835"/>
                      <a:pt x="4097" y="11645"/>
                    </a:cubicBezTo>
                    <a:cubicBezTo>
                      <a:pt x="4323" y="11585"/>
                      <a:pt x="4561" y="11526"/>
                      <a:pt x="4775" y="11490"/>
                    </a:cubicBezTo>
                    <a:cubicBezTo>
                      <a:pt x="5823" y="11323"/>
                      <a:pt x="6847" y="11133"/>
                      <a:pt x="7907" y="11276"/>
                    </a:cubicBezTo>
                    <a:cubicBezTo>
                      <a:pt x="8073" y="11335"/>
                      <a:pt x="8240" y="11288"/>
                      <a:pt x="8300" y="10990"/>
                    </a:cubicBezTo>
                    <a:close/>
                    <a:moveTo>
                      <a:pt x="8240" y="9502"/>
                    </a:moveTo>
                    <a:cubicBezTo>
                      <a:pt x="7907" y="9478"/>
                      <a:pt x="7597" y="9418"/>
                      <a:pt x="7264" y="9418"/>
                    </a:cubicBezTo>
                    <a:cubicBezTo>
                      <a:pt x="6430" y="9406"/>
                      <a:pt x="5585" y="9383"/>
                      <a:pt x="4787" y="9680"/>
                    </a:cubicBezTo>
                    <a:cubicBezTo>
                      <a:pt x="4323" y="9847"/>
                      <a:pt x="3859" y="9966"/>
                      <a:pt x="3382" y="10097"/>
                    </a:cubicBezTo>
                    <a:cubicBezTo>
                      <a:pt x="2918" y="10228"/>
                      <a:pt x="2442" y="10347"/>
                      <a:pt x="1977" y="10490"/>
                    </a:cubicBezTo>
                    <a:cubicBezTo>
                      <a:pt x="1894" y="10514"/>
                      <a:pt x="1799" y="10526"/>
                      <a:pt x="1739" y="10597"/>
                    </a:cubicBezTo>
                    <a:cubicBezTo>
                      <a:pt x="1715" y="10621"/>
                      <a:pt x="1668" y="10692"/>
                      <a:pt x="1680" y="10740"/>
                    </a:cubicBezTo>
                    <a:cubicBezTo>
                      <a:pt x="1704" y="10787"/>
                      <a:pt x="1763" y="10835"/>
                      <a:pt x="1799" y="10847"/>
                    </a:cubicBezTo>
                    <a:cubicBezTo>
                      <a:pt x="1882" y="10859"/>
                      <a:pt x="1954" y="10847"/>
                      <a:pt x="2013" y="10811"/>
                    </a:cubicBezTo>
                    <a:cubicBezTo>
                      <a:pt x="2513" y="10645"/>
                      <a:pt x="3025" y="10502"/>
                      <a:pt x="3525" y="10335"/>
                    </a:cubicBezTo>
                    <a:cubicBezTo>
                      <a:pt x="4978" y="9859"/>
                      <a:pt x="6430" y="9549"/>
                      <a:pt x="7954" y="9847"/>
                    </a:cubicBezTo>
                    <a:cubicBezTo>
                      <a:pt x="8204" y="9883"/>
                      <a:pt x="8252" y="9740"/>
                      <a:pt x="8240" y="9502"/>
                    </a:cubicBezTo>
                    <a:close/>
                    <a:moveTo>
                      <a:pt x="2132" y="4525"/>
                    </a:moveTo>
                    <a:cubicBezTo>
                      <a:pt x="2239" y="4537"/>
                      <a:pt x="2346" y="4572"/>
                      <a:pt x="2418" y="4561"/>
                    </a:cubicBezTo>
                    <a:cubicBezTo>
                      <a:pt x="2847" y="4441"/>
                      <a:pt x="3275" y="4358"/>
                      <a:pt x="3692" y="4191"/>
                    </a:cubicBezTo>
                    <a:cubicBezTo>
                      <a:pt x="4990" y="3656"/>
                      <a:pt x="6335" y="3441"/>
                      <a:pt x="7728" y="3537"/>
                    </a:cubicBezTo>
                    <a:lnTo>
                      <a:pt x="8038" y="3537"/>
                    </a:lnTo>
                    <a:cubicBezTo>
                      <a:pt x="8228" y="3525"/>
                      <a:pt x="8276" y="3418"/>
                      <a:pt x="8228" y="3239"/>
                    </a:cubicBezTo>
                    <a:cubicBezTo>
                      <a:pt x="8157" y="3227"/>
                      <a:pt x="8097" y="3191"/>
                      <a:pt x="8038" y="3191"/>
                    </a:cubicBezTo>
                    <a:cubicBezTo>
                      <a:pt x="7180" y="3108"/>
                      <a:pt x="6323" y="3239"/>
                      <a:pt x="5478" y="3358"/>
                    </a:cubicBezTo>
                    <a:cubicBezTo>
                      <a:pt x="4740" y="3465"/>
                      <a:pt x="4061" y="3787"/>
                      <a:pt x="3370" y="3965"/>
                    </a:cubicBezTo>
                    <a:cubicBezTo>
                      <a:pt x="3144" y="4025"/>
                      <a:pt x="2906" y="4060"/>
                      <a:pt x="2680" y="4132"/>
                    </a:cubicBezTo>
                    <a:cubicBezTo>
                      <a:pt x="2477" y="4203"/>
                      <a:pt x="2239" y="4203"/>
                      <a:pt x="2132" y="4525"/>
                    </a:cubicBezTo>
                    <a:close/>
                    <a:moveTo>
                      <a:pt x="1846" y="6013"/>
                    </a:moveTo>
                    <a:cubicBezTo>
                      <a:pt x="1989" y="6013"/>
                      <a:pt x="2085" y="6025"/>
                      <a:pt x="2180" y="6013"/>
                    </a:cubicBezTo>
                    <a:cubicBezTo>
                      <a:pt x="3513" y="5680"/>
                      <a:pt x="4847" y="5358"/>
                      <a:pt x="6228" y="5263"/>
                    </a:cubicBezTo>
                    <a:cubicBezTo>
                      <a:pt x="6430" y="5251"/>
                      <a:pt x="6490" y="5132"/>
                      <a:pt x="6490" y="4894"/>
                    </a:cubicBezTo>
                    <a:cubicBezTo>
                      <a:pt x="6180" y="4918"/>
                      <a:pt x="5883" y="4930"/>
                      <a:pt x="5597" y="5001"/>
                    </a:cubicBezTo>
                    <a:cubicBezTo>
                      <a:pt x="4466" y="5215"/>
                      <a:pt x="3335" y="5453"/>
                      <a:pt x="2215" y="5680"/>
                    </a:cubicBezTo>
                    <a:cubicBezTo>
                      <a:pt x="2073" y="5715"/>
                      <a:pt x="1894" y="5739"/>
                      <a:pt x="1846" y="6013"/>
                    </a:cubicBezTo>
                    <a:close/>
                    <a:moveTo>
                      <a:pt x="7299" y="7632"/>
                    </a:moveTo>
                    <a:cubicBezTo>
                      <a:pt x="7026" y="7668"/>
                      <a:pt x="6764" y="7716"/>
                      <a:pt x="6514" y="7751"/>
                    </a:cubicBezTo>
                    <a:cubicBezTo>
                      <a:pt x="5883" y="7811"/>
                      <a:pt x="5240" y="7859"/>
                      <a:pt x="4621" y="7894"/>
                    </a:cubicBezTo>
                    <a:cubicBezTo>
                      <a:pt x="4490" y="7918"/>
                      <a:pt x="4275" y="7882"/>
                      <a:pt x="4287" y="8085"/>
                    </a:cubicBezTo>
                    <a:cubicBezTo>
                      <a:pt x="4299" y="8299"/>
                      <a:pt x="4501" y="8240"/>
                      <a:pt x="4644" y="8228"/>
                    </a:cubicBezTo>
                    <a:cubicBezTo>
                      <a:pt x="5454" y="8168"/>
                      <a:pt x="6252" y="8109"/>
                      <a:pt x="7073" y="8049"/>
                    </a:cubicBezTo>
                    <a:cubicBezTo>
                      <a:pt x="7323" y="8037"/>
                      <a:pt x="7323" y="7882"/>
                      <a:pt x="7299" y="7632"/>
                    </a:cubicBezTo>
                    <a:close/>
                    <a:moveTo>
                      <a:pt x="2144" y="13109"/>
                    </a:moveTo>
                    <a:cubicBezTo>
                      <a:pt x="2323" y="13097"/>
                      <a:pt x="2489" y="13109"/>
                      <a:pt x="2632" y="13073"/>
                    </a:cubicBezTo>
                    <a:cubicBezTo>
                      <a:pt x="3251" y="12943"/>
                      <a:pt x="3870" y="12800"/>
                      <a:pt x="4490" y="12645"/>
                    </a:cubicBezTo>
                    <a:cubicBezTo>
                      <a:pt x="4597" y="12621"/>
                      <a:pt x="4787" y="12585"/>
                      <a:pt x="4752" y="12407"/>
                    </a:cubicBezTo>
                    <a:cubicBezTo>
                      <a:pt x="4716" y="12228"/>
                      <a:pt x="4561" y="12264"/>
                      <a:pt x="4418" y="12276"/>
                    </a:cubicBezTo>
                    <a:cubicBezTo>
                      <a:pt x="4394" y="12276"/>
                      <a:pt x="4359" y="12288"/>
                      <a:pt x="4335" y="12288"/>
                    </a:cubicBezTo>
                    <a:cubicBezTo>
                      <a:pt x="3704" y="12454"/>
                      <a:pt x="3085" y="12597"/>
                      <a:pt x="2466" y="12764"/>
                    </a:cubicBezTo>
                    <a:cubicBezTo>
                      <a:pt x="2323" y="12812"/>
                      <a:pt x="2144" y="12812"/>
                      <a:pt x="2144" y="13109"/>
                    </a:cubicBezTo>
                    <a:close/>
                    <a:moveTo>
                      <a:pt x="6299" y="12204"/>
                    </a:moveTo>
                    <a:cubicBezTo>
                      <a:pt x="6192" y="12157"/>
                      <a:pt x="6133" y="12097"/>
                      <a:pt x="6085" y="12097"/>
                    </a:cubicBezTo>
                    <a:cubicBezTo>
                      <a:pt x="6025" y="12109"/>
                      <a:pt x="5978" y="12181"/>
                      <a:pt x="5978" y="12228"/>
                    </a:cubicBezTo>
                    <a:cubicBezTo>
                      <a:pt x="5978" y="12276"/>
                      <a:pt x="6061" y="12359"/>
                      <a:pt x="6085" y="12359"/>
                    </a:cubicBezTo>
                    <a:cubicBezTo>
                      <a:pt x="6156" y="12347"/>
                      <a:pt x="6216" y="12276"/>
                      <a:pt x="6299" y="1220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576;p35"/>
              <p:cNvSpPr/>
              <p:nvPr/>
            </p:nvSpPr>
            <p:spPr>
              <a:xfrm>
                <a:off x="4624075" y="3114500"/>
                <a:ext cx="234875" cy="359000"/>
              </a:xfrm>
              <a:custGeom>
                <a:avLst/>
                <a:gdLst/>
                <a:ahLst/>
                <a:cxnLst/>
                <a:rect l="l" t="t" r="r" b="b"/>
                <a:pathLst>
                  <a:path w="9395" h="14360" extrusionOk="0">
                    <a:moveTo>
                      <a:pt x="9109" y="14359"/>
                    </a:moveTo>
                    <a:cubicBezTo>
                      <a:pt x="8704" y="14157"/>
                      <a:pt x="8335" y="14002"/>
                      <a:pt x="7990" y="13812"/>
                    </a:cubicBezTo>
                    <a:cubicBezTo>
                      <a:pt x="7263" y="13407"/>
                      <a:pt x="6501" y="13181"/>
                      <a:pt x="5692" y="13109"/>
                    </a:cubicBezTo>
                    <a:cubicBezTo>
                      <a:pt x="4704" y="13014"/>
                      <a:pt x="3727" y="12883"/>
                      <a:pt x="2739" y="12824"/>
                    </a:cubicBezTo>
                    <a:cubicBezTo>
                      <a:pt x="2191" y="12800"/>
                      <a:pt x="1620" y="12859"/>
                      <a:pt x="1060" y="12883"/>
                    </a:cubicBezTo>
                    <a:cubicBezTo>
                      <a:pt x="834" y="12907"/>
                      <a:pt x="608" y="12919"/>
                      <a:pt x="346" y="12931"/>
                    </a:cubicBezTo>
                    <a:cubicBezTo>
                      <a:pt x="310" y="12764"/>
                      <a:pt x="286" y="12597"/>
                      <a:pt x="274" y="12454"/>
                    </a:cubicBezTo>
                    <a:cubicBezTo>
                      <a:pt x="227" y="11335"/>
                      <a:pt x="191" y="10204"/>
                      <a:pt x="155" y="9085"/>
                    </a:cubicBezTo>
                    <a:cubicBezTo>
                      <a:pt x="108" y="8121"/>
                      <a:pt x="13" y="7144"/>
                      <a:pt x="13" y="6168"/>
                    </a:cubicBezTo>
                    <a:cubicBezTo>
                      <a:pt x="1" y="5144"/>
                      <a:pt x="72" y="4108"/>
                      <a:pt x="96" y="3072"/>
                    </a:cubicBezTo>
                    <a:cubicBezTo>
                      <a:pt x="96" y="2322"/>
                      <a:pt x="36" y="1572"/>
                      <a:pt x="13" y="810"/>
                    </a:cubicBezTo>
                    <a:lnTo>
                      <a:pt x="13" y="155"/>
                    </a:lnTo>
                    <a:cubicBezTo>
                      <a:pt x="274" y="96"/>
                      <a:pt x="489" y="1"/>
                      <a:pt x="715" y="1"/>
                    </a:cubicBezTo>
                    <a:cubicBezTo>
                      <a:pt x="2382" y="24"/>
                      <a:pt x="4049" y="155"/>
                      <a:pt x="5644" y="715"/>
                    </a:cubicBezTo>
                    <a:cubicBezTo>
                      <a:pt x="5751" y="739"/>
                      <a:pt x="5835" y="774"/>
                      <a:pt x="5942" y="810"/>
                    </a:cubicBezTo>
                    <a:cubicBezTo>
                      <a:pt x="6847" y="1286"/>
                      <a:pt x="7775" y="1763"/>
                      <a:pt x="8680" y="2263"/>
                    </a:cubicBezTo>
                    <a:cubicBezTo>
                      <a:pt x="9157" y="2513"/>
                      <a:pt x="9395" y="2894"/>
                      <a:pt x="9395" y="3477"/>
                    </a:cubicBezTo>
                    <a:cubicBezTo>
                      <a:pt x="9359" y="5751"/>
                      <a:pt x="9383" y="8037"/>
                      <a:pt x="9347" y="10299"/>
                    </a:cubicBezTo>
                    <a:cubicBezTo>
                      <a:pt x="9347" y="10680"/>
                      <a:pt x="9287" y="11050"/>
                      <a:pt x="9276" y="11442"/>
                    </a:cubicBezTo>
                    <a:cubicBezTo>
                      <a:pt x="9240" y="12204"/>
                      <a:pt x="9228" y="12978"/>
                      <a:pt x="9204" y="13728"/>
                    </a:cubicBezTo>
                    <a:cubicBezTo>
                      <a:pt x="9180" y="13931"/>
                      <a:pt x="9145" y="14121"/>
                      <a:pt x="9109" y="14359"/>
                    </a:cubicBezTo>
                    <a:close/>
                    <a:moveTo>
                      <a:pt x="1596" y="4430"/>
                    </a:moveTo>
                    <a:cubicBezTo>
                      <a:pt x="1584" y="4477"/>
                      <a:pt x="1548" y="4525"/>
                      <a:pt x="1537" y="4584"/>
                    </a:cubicBezTo>
                    <a:cubicBezTo>
                      <a:pt x="1608" y="4644"/>
                      <a:pt x="1679" y="4727"/>
                      <a:pt x="1775" y="4763"/>
                    </a:cubicBezTo>
                    <a:cubicBezTo>
                      <a:pt x="1918" y="4799"/>
                      <a:pt x="2084" y="4823"/>
                      <a:pt x="2251" y="4834"/>
                    </a:cubicBezTo>
                    <a:cubicBezTo>
                      <a:pt x="3299" y="4942"/>
                      <a:pt x="4358" y="5013"/>
                      <a:pt x="5382" y="5287"/>
                    </a:cubicBezTo>
                    <a:cubicBezTo>
                      <a:pt x="5823" y="5382"/>
                      <a:pt x="6239" y="5525"/>
                      <a:pt x="6668" y="5644"/>
                    </a:cubicBezTo>
                    <a:cubicBezTo>
                      <a:pt x="6930" y="5716"/>
                      <a:pt x="6930" y="5716"/>
                      <a:pt x="7049" y="5382"/>
                    </a:cubicBezTo>
                    <a:cubicBezTo>
                      <a:pt x="6966" y="5346"/>
                      <a:pt x="6871" y="5275"/>
                      <a:pt x="6787" y="5263"/>
                    </a:cubicBezTo>
                    <a:cubicBezTo>
                      <a:pt x="6323" y="5144"/>
                      <a:pt x="5882" y="5001"/>
                      <a:pt x="5418" y="4930"/>
                    </a:cubicBezTo>
                    <a:cubicBezTo>
                      <a:pt x="4287" y="4751"/>
                      <a:pt x="3144" y="4608"/>
                      <a:pt x="2013" y="4465"/>
                    </a:cubicBezTo>
                    <a:cubicBezTo>
                      <a:pt x="1882" y="4418"/>
                      <a:pt x="1727" y="4430"/>
                      <a:pt x="1596" y="4430"/>
                    </a:cubicBezTo>
                    <a:close/>
                    <a:moveTo>
                      <a:pt x="7502" y="9121"/>
                    </a:moveTo>
                    <a:cubicBezTo>
                      <a:pt x="7609" y="8883"/>
                      <a:pt x="7597" y="8752"/>
                      <a:pt x="7335" y="8704"/>
                    </a:cubicBezTo>
                    <a:cubicBezTo>
                      <a:pt x="6466" y="8561"/>
                      <a:pt x="5573" y="8383"/>
                      <a:pt x="4692" y="8240"/>
                    </a:cubicBezTo>
                    <a:cubicBezTo>
                      <a:pt x="3858" y="8121"/>
                      <a:pt x="3025" y="8037"/>
                      <a:pt x="2191" y="7930"/>
                    </a:cubicBezTo>
                    <a:cubicBezTo>
                      <a:pt x="2060" y="7918"/>
                      <a:pt x="1918" y="7930"/>
                      <a:pt x="1894" y="8109"/>
                    </a:cubicBezTo>
                    <a:cubicBezTo>
                      <a:pt x="1918" y="8144"/>
                      <a:pt x="1941" y="8204"/>
                      <a:pt x="1965" y="8204"/>
                    </a:cubicBezTo>
                    <a:cubicBezTo>
                      <a:pt x="3811" y="8394"/>
                      <a:pt x="5656" y="8633"/>
                      <a:pt x="7502" y="9121"/>
                    </a:cubicBezTo>
                    <a:close/>
                    <a:moveTo>
                      <a:pt x="7311" y="6620"/>
                    </a:moveTo>
                    <a:cubicBezTo>
                      <a:pt x="7073" y="6549"/>
                      <a:pt x="6859" y="6454"/>
                      <a:pt x="6644" y="6394"/>
                    </a:cubicBezTo>
                    <a:cubicBezTo>
                      <a:pt x="5096" y="5989"/>
                      <a:pt x="3501" y="5918"/>
                      <a:pt x="1918" y="5680"/>
                    </a:cubicBezTo>
                    <a:cubicBezTo>
                      <a:pt x="1858" y="5668"/>
                      <a:pt x="1798" y="5704"/>
                      <a:pt x="1739" y="5704"/>
                    </a:cubicBezTo>
                    <a:cubicBezTo>
                      <a:pt x="1727" y="5704"/>
                      <a:pt x="1715" y="5716"/>
                      <a:pt x="1715" y="5727"/>
                    </a:cubicBezTo>
                    <a:cubicBezTo>
                      <a:pt x="1703" y="5739"/>
                      <a:pt x="1703" y="5763"/>
                      <a:pt x="1679" y="5835"/>
                    </a:cubicBezTo>
                    <a:cubicBezTo>
                      <a:pt x="1775" y="5894"/>
                      <a:pt x="1870" y="5977"/>
                      <a:pt x="1977" y="6001"/>
                    </a:cubicBezTo>
                    <a:cubicBezTo>
                      <a:pt x="2394" y="6073"/>
                      <a:pt x="2834" y="6132"/>
                      <a:pt x="3239" y="6180"/>
                    </a:cubicBezTo>
                    <a:cubicBezTo>
                      <a:pt x="4215" y="6275"/>
                      <a:pt x="5180" y="6382"/>
                      <a:pt x="6120" y="6656"/>
                    </a:cubicBezTo>
                    <a:cubicBezTo>
                      <a:pt x="6418" y="6739"/>
                      <a:pt x="6704" y="6859"/>
                      <a:pt x="7001" y="6966"/>
                    </a:cubicBezTo>
                    <a:cubicBezTo>
                      <a:pt x="7061" y="6978"/>
                      <a:pt x="7132" y="6978"/>
                      <a:pt x="7204" y="6978"/>
                    </a:cubicBezTo>
                    <a:cubicBezTo>
                      <a:pt x="7240" y="6859"/>
                      <a:pt x="7263" y="6751"/>
                      <a:pt x="7311" y="6620"/>
                    </a:cubicBezTo>
                    <a:close/>
                    <a:moveTo>
                      <a:pt x="2715" y="3882"/>
                    </a:moveTo>
                    <a:cubicBezTo>
                      <a:pt x="2977" y="3656"/>
                      <a:pt x="2965" y="3477"/>
                      <a:pt x="2906" y="3287"/>
                    </a:cubicBezTo>
                    <a:cubicBezTo>
                      <a:pt x="2834" y="3025"/>
                      <a:pt x="2763" y="2739"/>
                      <a:pt x="2691" y="2465"/>
                    </a:cubicBezTo>
                    <a:cubicBezTo>
                      <a:pt x="2560" y="2025"/>
                      <a:pt x="2429" y="1572"/>
                      <a:pt x="2263" y="1132"/>
                    </a:cubicBezTo>
                    <a:cubicBezTo>
                      <a:pt x="2227" y="1036"/>
                      <a:pt x="2132" y="917"/>
                      <a:pt x="2037" y="905"/>
                    </a:cubicBezTo>
                    <a:cubicBezTo>
                      <a:pt x="1870" y="882"/>
                      <a:pt x="1834" y="1024"/>
                      <a:pt x="1787" y="1155"/>
                    </a:cubicBezTo>
                    <a:cubicBezTo>
                      <a:pt x="1548" y="1917"/>
                      <a:pt x="1322" y="2679"/>
                      <a:pt x="1072" y="3418"/>
                    </a:cubicBezTo>
                    <a:cubicBezTo>
                      <a:pt x="1025" y="3572"/>
                      <a:pt x="1025" y="3680"/>
                      <a:pt x="1215" y="3739"/>
                    </a:cubicBezTo>
                    <a:cubicBezTo>
                      <a:pt x="1251" y="3691"/>
                      <a:pt x="1298" y="3644"/>
                      <a:pt x="1310" y="3596"/>
                    </a:cubicBezTo>
                    <a:cubicBezTo>
                      <a:pt x="1358" y="3406"/>
                      <a:pt x="1394" y="3203"/>
                      <a:pt x="1429" y="2989"/>
                    </a:cubicBezTo>
                    <a:cubicBezTo>
                      <a:pt x="1453" y="2787"/>
                      <a:pt x="1572" y="2679"/>
                      <a:pt x="1787" y="2691"/>
                    </a:cubicBezTo>
                    <a:lnTo>
                      <a:pt x="2394" y="2691"/>
                    </a:lnTo>
                    <a:cubicBezTo>
                      <a:pt x="2501" y="3060"/>
                      <a:pt x="2608" y="3441"/>
                      <a:pt x="2715" y="3882"/>
                    </a:cubicBezTo>
                    <a:close/>
                    <a:moveTo>
                      <a:pt x="7311" y="10085"/>
                    </a:moveTo>
                    <a:cubicBezTo>
                      <a:pt x="6978" y="10002"/>
                      <a:pt x="6668" y="9930"/>
                      <a:pt x="6382" y="9823"/>
                    </a:cubicBezTo>
                    <a:cubicBezTo>
                      <a:pt x="5013" y="9371"/>
                      <a:pt x="3620" y="9418"/>
                      <a:pt x="2215" y="9573"/>
                    </a:cubicBezTo>
                    <a:cubicBezTo>
                      <a:pt x="2144" y="9585"/>
                      <a:pt x="2025" y="9668"/>
                      <a:pt x="2025" y="9752"/>
                    </a:cubicBezTo>
                    <a:cubicBezTo>
                      <a:pt x="2013" y="9907"/>
                      <a:pt x="2156" y="9907"/>
                      <a:pt x="2275" y="9895"/>
                    </a:cubicBezTo>
                    <a:cubicBezTo>
                      <a:pt x="2322" y="9895"/>
                      <a:pt x="2370" y="9883"/>
                      <a:pt x="2418" y="9883"/>
                    </a:cubicBezTo>
                    <a:cubicBezTo>
                      <a:pt x="3811" y="9585"/>
                      <a:pt x="5168" y="9764"/>
                      <a:pt x="6501" y="10228"/>
                    </a:cubicBezTo>
                    <a:lnTo>
                      <a:pt x="7216" y="10442"/>
                    </a:lnTo>
                    <a:cubicBezTo>
                      <a:pt x="7252" y="10383"/>
                      <a:pt x="7275" y="10335"/>
                      <a:pt x="7299" y="10311"/>
                    </a:cubicBezTo>
                    <a:cubicBezTo>
                      <a:pt x="7299" y="10252"/>
                      <a:pt x="7299" y="10192"/>
                      <a:pt x="7311" y="10085"/>
                    </a:cubicBezTo>
                    <a:close/>
                    <a:moveTo>
                      <a:pt x="7406" y="11609"/>
                    </a:moveTo>
                    <a:cubicBezTo>
                      <a:pt x="7371" y="11573"/>
                      <a:pt x="7335" y="11550"/>
                      <a:pt x="7311" y="11550"/>
                    </a:cubicBezTo>
                    <a:cubicBezTo>
                      <a:pt x="5894" y="11192"/>
                      <a:pt x="4454" y="10954"/>
                      <a:pt x="2989" y="10847"/>
                    </a:cubicBezTo>
                    <a:cubicBezTo>
                      <a:pt x="2834" y="10835"/>
                      <a:pt x="2668" y="10823"/>
                      <a:pt x="2501" y="10847"/>
                    </a:cubicBezTo>
                    <a:cubicBezTo>
                      <a:pt x="2441" y="10847"/>
                      <a:pt x="2394" y="10954"/>
                      <a:pt x="2334" y="11014"/>
                    </a:cubicBezTo>
                    <a:cubicBezTo>
                      <a:pt x="2382" y="11061"/>
                      <a:pt x="2441" y="11121"/>
                      <a:pt x="2489" y="11133"/>
                    </a:cubicBezTo>
                    <a:cubicBezTo>
                      <a:pt x="2596" y="11157"/>
                      <a:pt x="2691" y="11133"/>
                      <a:pt x="2799" y="11145"/>
                    </a:cubicBezTo>
                    <a:cubicBezTo>
                      <a:pt x="3442" y="11192"/>
                      <a:pt x="4096" y="11192"/>
                      <a:pt x="4727" y="11311"/>
                    </a:cubicBezTo>
                    <a:cubicBezTo>
                      <a:pt x="5549" y="11454"/>
                      <a:pt x="6359" y="11716"/>
                      <a:pt x="7180" y="11907"/>
                    </a:cubicBezTo>
                    <a:cubicBezTo>
                      <a:pt x="7216" y="11919"/>
                      <a:pt x="7263" y="11907"/>
                      <a:pt x="7323" y="11907"/>
                    </a:cubicBezTo>
                    <a:cubicBezTo>
                      <a:pt x="7382" y="11812"/>
                      <a:pt x="7394" y="11716"/>
                      <a:pt x="7406" y="11609"/>
                    </a:cubicBezTo>
                    <a:close/>
                    <a:moveTo>
                      <a:pt x="3918" y="3037"/>
                    </a:moveTo>
                    <a:cubicBezTo>
                      <a:pt x="3882" y="3060"/>
                      <a:pt x="3775" y="3108"/>
                      <a:pt x="3775" y="3156"/>
                    </a:cubicBezTo>
                    <a:cubicBezTo>
                      <a:pt x="3775" y="3227"/>
                      <a:pt x="3823" y="3334"/>
                      <a:pt x="3870" y="3358"/>
                    </a:cubicBezTo>
                    <a:cubicBezTo>
                      <a:pt x="3977" y="3406"/>
                      <a:pt x="4096" y="3418"/>
                      <a:pt x="4215" y="3430"/>
                    </a:cubicBezTo>
                    <a:cubicBezTo>
                      <a:pt x="5251" y="3656"/>
                      <a:pt x="6311" y="3763"/>
                      <a:pt x="7311" y="4144"/>
                    </a:cubicBezTo>
                    <a:cubicBezTo>
                      <a:pt x="7371" y="4168"/>
                      <a:pt x="7430" y="4203"/>
                      <a:pt x="7466" y="4203"/>
                    </a:cubicBezTo>
                    <a:cubicBezTo>
                      <a:pt x="7561" y="4180"/>
                      <a:pt x="7680" y="4132"/>
                      <a:pt x="7704" y="4072"/>
                    </a:cubicBezTo>
                    <a:cubicBezTo>
                      <a:pt x="7728" y="4001"/>
                      <a:pt x="7668" y="3882"/>
                      <a:pt x="7609" y="3822"/>
                    </a:cubicBezTo>
                    <a:cubicBezTo>
                      <a:pt x="7513" y="3751"/>
                      <a:pt x="7394" y="3727"/>
                      <a:pt x="7275" y="3703"/>
                    </a:cubicBezTo>
                    <a:cubicBezTo>
                      <a:pt x="6311" y="3513"/>
                      <a:pt x="5347" y="3310"/>
                      <a:pt x="4370" y="3132"/>
                    </a:cubicBezTo>
                    <a:cubicBezTo>
                      <a:pt x="4227" y="3096"/>
                      <a:pt x="4096" y="3060"/>
                      <a:pt x="3918" y="303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577;p35"/>
              <p:cNvSpPr/>
              <p:nvPr/>
            </p:nvSpPr>
            <p:spPr>
              <a:xfrm>
                <a:off x="4592525" y="3147550"/>
                <a:ext cx="255700" cy="352725"/>
              </a:xfrm>
              <a:custGeom>
                <a:avLst/>
                <a:gdLst/>
                <a:ahLst/>
                <a:cxnLst/>
                <a:rect l="l" t="t" r="r" b="b"/>
                <a:pathLst>
                  <a:path w="10228" h="14109" extrusionOk="0">
                    <a:moveTo>
                      <a:pt x="1001" y="119"/>
                    </a:moveTo>
                    <a:lnTo>
                      <a:pt x="1036" y="750"/>
                    </a:lnTo>
                    <a:cubicBezTo>
                      <a:pt x="1048" y="2453"/>
                      <a:pt x="1036" y="4167"/>
                      <a:pt x="1072" y="5882"/>
                    </a:cubicBezTo>
                    <a:cubicBezTo>
                      <a:pt x="1084" y="6822"/>
                      <a:pt x="1191" y="7775"/>
                      <a:pt x="1215" y="8704"/>
                    </a:cubicBezTo>
                    <a:cubicBezTo>
                      <a:pt x="1251" y="9716"/>
                      <a:pt x="1227" y="10751"/>
                      <a:pt x="1227" y="11763"/>
                    </a:cubicBezTo>
                    <a:cubicBezTo>
                      <a:pt x="1227" y="11954"/>
                      <a:pt x="1322" y="12025"/>
                      <a:pt x="1489" y="12037"/>
                    </a:cubicBezTo>
                    <a:cubicBezTo>
                      <a:pt x="1548" y="12037"/>
                      <a:pt x="1608" y="12037"/>
                      <a:pt x="1667" y="12025"/>
                    </a:cubicBezTo>
                    <a:cubicBezTo>
                      <a:pt x="3096" y="11716"/>
                      <a:pt x="4501" y="11835"/>
                      <a:pt x="5942" y="12014"/>
                    </a:cubicBezTo>
                    <a:cubicBezTo>
                      <a:pt x="6632" y="12097"/>
                      <a:pt x="7335" y="12204"/>
                      <a:pt x="8037" y="12335"/>
                    </a:cubicBezTo>
                    <a:cubicBezTo>
                      <a:pt x="8335" y="12395"/>
                      <a:pt x="8621" y="12549"/>
                      <a:pt x="8895" y="12668"/>
                    </a:cubicBezTo>
                    <a:cubicBezTo>
                      <a:pt x="9156" y="12787"/>
                      <a:pt x="9383" y="12918"/>
                      <a:pt x="9645" y="13049"/>
                    </a:cubicBezTo>
                    <a:cubicBezTo>
                      <a:pt x="9859" y="13168"/>
                      <a:pt x="10121" y="13276"/>
                      <a:pt x="10228" y="13549"/>
                    </a:cubicBezTo>
                    <a:cubicBezTo>
                      <a:pt x="10180" y="13585"/>
                      <a:pt x="10145" y="13621"/>
                      <a:pt x="10133" y="13621"/>
                    </a:cubicBezTo>
                    <a:cubicBezTo>
                      <a:pt x="8752" y="13668"/>
                      <a:pt x="7371" y="13692"/>
                      <a:pt x="5977" y="13752"/>
                    </a:cubicBezTo>
                    <a:cubicBezTo>
                      <a:pt x="5204" y="13788"/>
                      <a:pt x="4418" y="13871"/>
                      <a:pt x="3644" y="13930"/>
                    </a:cubicBezTo>
                    <a:cubicBezTo>
                      <a:pt x="3132" y="13966"/>
                      <a:pt x="2644" y="13990"/>
                      <a:pt x="2144" y="14026"/>
                    </a:cubicBezTo>
                    <a:cubicBezTo>
                      <a:pt x="1727" y="14038"/>
                      <a:pt x="1322" y="14061"/>
                      <a:pt x="905" y="14097"/>
                    </a:cubicBezTo>
                    <a:cubicBezTo>
                      <a:pt x="715" y="14109"/>
                      <a:pt x="536" y="14097"/>
                      <a:pt x="310" y="14097"/>
                    </a:cubicBezTo>
                    <a:cubicBezTo>
                      <a:pt x="286" y="13811"/>
                      <a:pt x="251" y="13573"/>
                      <a:pt x="239" y="13335"/>
                    </a:cubicBezTo>
                    <a:cubicBezTo>
                      <a:pt x="191" y="12430"/>
                      <a:pt x="143" y="11502"/>
                      <a:pt x="132" y="10597"/>
                    </a:cubicBezTo>
                    <a:cubicBezTo>
                      <a:pt x="120" y="9180"/>
                      <a:pt x="132" y="7751"/>
                      <a:pt x="120" y="6346"/>
                    </a:cubicBezTo>
                    <a:cubicBezTo>
                      <a:pt x="84" y="4501"/>
                      <a:pt x="48" y="2655"/>
                      <a:pt x="12" y="810"/>
                    </a:cubicBezTo>
                    <a:cubicBezTo>
                      <a:pt x="1" y="12"/>
                      <a:pt x="12" y="0"/>
                      <a:pt x="798" y="60"/>
                    </a:cubicBezTo>
                    <a:cubicBezTo>
                      <a:pt x="846" y="95"/>
                      <a:pt x="882" y="107"/>
                      <a:pt x="1001" y="119"/>
                    </a:cubicBezTo>
                    <a:close/>
                  </a:path>
                </a:pathLst>
              </a:custGeom>
              <a:solidFill>
                <a:srgbClr val="A775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578;p35"/>
              <p:cNvSpPr/>
              <p:nvPr/>
            </p:nvSpPr>
            <p:spPr>
              <a:xfrm>
                <a:off x="4880350" y="3133550"/>
                <a:ext cx="270600" cy="356025"/>
              </a:xfrm>
              <a:custGeom>
                <a:avLst/>
                <a:gdLst/>
                <a:ahLst/>
                <a:cxnLst/>
                <a:rect l="l" t="t" r="r" b="b"/>
                <a:pathLst>
                  <a:path w="10824" h="14241" extrusionOk="0">
                    <a:moveTo>
                      <a:pt x="9966" y="1"/>
                    </a:moveTo>
                    <a:cubicBezTo>
                      <a:pt x="10240" y="12"/>
                      <a:pt x="10490" y="24"/>
                      <a:pt x="10776" y="60"/>
                    </a:cubicBezTo>
                    <a:cubicBezTo>
                      <a:pt x="10788" y="203"/>
                      <a:pt x="10824" y="322"/>
                      <a:pt x="10824" y="441"/>
                    </a:cubicBezTo>
                    <a:cubicBezTo>
                      <a:pt x="10812" y="1310"/>
                      <a:pt x="10776" y="2179"/>
                      <a:pt x="10752" y="3049"/>
                    </a:cubicBezTo>
                    <a:cubicBezTo>
                      <a:pt x="10705" y="4120"/>
                      <a:pt x="10633" y="5204"/>
                      <a:pt x="10586" y="6275"/>
                    </a:cubicBezTo>
                    <a:cubicBezTo>
                      <a:pt x="10574" y="6549"/>
                      <a:pt x="10621" y="6811"/>
                      <a:pt x="10621" y="7061"/>
                    </a:cubicBezTo>
                    <a:cubicBezTo>
                      <a:pt x="10597" y="9359"/>
                      <a:pt x="10574" y="11645"/>
                      <a:pt x="10562" y="13931"/>
                    </a:cubicBezTo>
                    <a:cubicBezTo>
                      <a:pt x="10562" y="14002"/>
                      <a:pt x="10538" y="14062"/>
                      <a:pt x="10526" y="14169"/>
                    </a:cubicBezTo>
                    <a:cubicBezTo>
                      <a:pt x="10419" y="14181"/>
                      <a:pt x="10336" y="14193"/>
                      <a:pt x="10264" y="14181"/>
                    </a:cubicBezTo>
                    <a:cubicBezTo>
                      <a:pt x="8216" y="14050"/>
                      <a:pt x="6192" y="14002"/>
                      <a:pt x="4156" y="14074"/>
                    </a:cubicBezTo>
                    <a:cubicBezTo>
                      <a:pt x="3978" y="14074"/>
                      <a:pt x="3799" y="14133"/>
                      <a:pt x="3632" y="14133"/>
                    </a:cubicBezTo>
                    <a:cubicBezTo>
                      <a:pt x="2513" y="14181"/>
                      <a:pt x="1394" y="14205"/>
                      <a:pt x="275" y="14240"/>
                    </a:cubicBezTo>
                    <a:cubicBezTo>
                      <a:pt x="203" y="14240"/>
                      <a:pt x="132" y="14228"/>
                      <a:pt x="1" y="14193"/>
                    </a:cubicBezTo>
                    <a:cubicBezTo>
                      <a:pt x="299" y="13931"/>
                      <a:pt x="596" y="13788"/>
                      <a:pt x="894" y="13657"/>
                    </a:cubicBezTo>
                    <a:cubicBezTo>
                      <a:pt x="2144" y="13109"/>
                      <a:pt x="3489" y="12835"/>
                      <a:pt x="4811" y="12538"/>
                    </a:cubicBezTo>
                    <a:cubicBezTo>
                      <a:pt x="6037" y="12276"/>
                      <a:pt x="7276" y="12121"/>
                      <a:pt x="8550" y="12109"/>
                    </a:cubicBezTo>
                    <a:cubicBezTo>
                      <a:pt x="8788" y="12109"/>
                      <a:pt x="9038" y="12002"/>
                      <a:pt x="9276" y="11931"/>
                    </a:cubicBezTo>
                    <a:cubicBezTo>
                      <a:pt x="9454" y="11871"/>
                      <a:pt x="9502" y="11704"/>
                      <a:pt x="9514" y="11550"/>
                    </a:cubicBezTo>
                    <a:cubicBezTo>
                      <a:pt x="9562" y="10919"/>
                      <a:pt x="9597" y="10311"/>
                      <a:pt x="9633" y="9680"/>
                    </a:cubicBezTo>
                    <a:cubicBezTo>
                      <a:pt x="9669" y="9049"/>
                      <a:pt x="9669" y="8394"/>
                      <a:pt x="9693" y="7740"/>
                    </a:cubicBezTo>
                    <a:cubicBezTo>
                      <a:pt x="9728" y="6799"/>
                      <a:pt x="9752" y="5846"/>
                      <a:pt x="9800" y="4906"/>
                    </a:cubicBezTo>
                    <a:cubicBezTo>
                      <a:pt x="9812" y="4322"/>
                      <a:pt x="9859" y="3763"/>
                      <a:pt x="9871" y="3179"/>
                    </a:cubicBezTo>
                    <a:cubicBezTo>
                      <a:pt x="9907" y="2275"/>
                      <a:pt x="9919" y="1346"/>
                      <a:pt x="9943" y="441"/>
                    </a:cubicBezTo>
                    <a:cubicBezTo>
                      <a:pt x="9919" y="310"/>
                      <a:pt x="9943" y="191"/>
                      <a:pt x="9966" y="1"/>
                    </a:cubicBezTo>
                    <a:close/>
                  </a:path>
                </a:pathLst>
              </a:custGeom>
              <a:solidFill>
                <a:srgbClr val="A775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579;p35"/>
              <p:cNvSpPr/>
              <p:nvPr/>
            </p:nvSpPr>
            <p:spPr>
              <a:xfrm>
                <a:off x="5007450" y="3407700"/>
                <a:ext cx="8075" cy="7150"/>
              </a:xfrm>
              <a:custGeom>
                <a:avLst/>
                <a:gdLst/>
                <a:ahLst/>
                <a:cxnLst/>
                <a:rect l="l" t="t" r="r" b="b"/>
                <a:pathLst>
                  <a:path w="323" h="286" extrusionOk="0">
                    <a:moveTo>
                      <a:pt x="322" y="107"/>
                    </a:moveTo>
                    <a:cubicBezTo>
                      <a:pt x="239" y="179"/>
                      <a:pt x="179" y="250"/>
                      <a:pt x="108" y="262"/>
                    </a:cubicBezTo>
                    <a:cubicBezTo>
                      <a:pt x="84" y="286"/>
                      <a:pt x="1" y="179"/>
                      <a:pt x="1" y="131"/>
                    </a:cubicBezTo>
                    <a:cubicBezTo>
                      <a:pt x="1" y="84"/>
                      <a:pt x="72" y="12"/>
                      <a:pt x="108" y="0"/>
                    </a:cubicBezTo>
                    <a:cubicBezTo>
                      <a:pt x="156" y="0"/>
                      <a:pt x="239" y="60"/>
                      <a:pt x="322" y="107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580;p35"/>
              <p:cNvSpPr/>
              <p:nvPr/>
            </p:nvSpPr>
            <p:spPr>
              <a:xfrm>
                <a:off x="4906550" y="3321675"/>
                <a:ext cx="30975" cy="23825"/>
              </a:xfrm>
              <a:custGeom>
                <a:avLst/>
                <a:gdLst/>
                <a:ahLst/>
                <a:cxnLst/>
                <a:rect l="l" t="t" r="r" b="b"/>
                <a:pathLst>
                  <a:path w="1239" h="953" extrusionOk="0">
                    <a:moveTo>
                      <a:pt x="251" y="0"/>
                    </a:moveTo>
                    <a:cubicBezTo>
                      <a:pt x="489" y="60"/>
                      <a:pt x="763" y="72"/>
                      <a:pt x="965" y="167"/>
                    </a:cubicBezTo>
                    <a:cubicBezTo>
                      <a:pt x="1239" y="286"/>
                      <a:pt x="1215" y="548"/>
                      <a:pt x="965" y="703"/>
                    </a:cubicBezTo>
                    <a:cubicBezTo>
                      <a:pt x="917" y="715"/>
                      <a:pt x="894" y="750"/>
                      <a:pt x="846" y="750"/>
                    </a:cubicBezTo>
                    <a:cubicBezTo>
                      <a:pt x="608" y="810"/>
                      <a:pt x="322" y="953"/>
                      <a:pt x="144" y="727"/>
                    </a:cubicBezTo>
                    <a:cubicBezTo>
                      <a:pt x="1" y="536"/>
                      <a:pt x="120" y="274"/>
                      <a:pt x="2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581;p35"/>
              <p:cNvSpPr/>
              <p:nvPr/>
            </p:nvSpPr>
            <p:spPr>
              <a:xfrm>
                <a:off x="4910725" y="3290125"/>
                <a:ext cx="26800" cy="23825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953" extrusionOk="0">
                    <a:moveTo>
                      <a:pt x="0" y="60"/>
                    </a:moveTo>
                    <a:cubicBezTo>
                      <a:pt x="405" y="0"/>
                      <a:pt x="739" y="12"/>
                      <a:pt x="1072" y="262"/>
                    </a:cubicBezTo>
                    <a:cubicBezTo>
                      <a:pt x="917" y="726"/>
                      <a:pt x="512" y="786"/>
                      <a:pt x="96" y="953"/>
                    </a:cubicBezTo>
                    <a:cubicBezTo>
                      <a:pt x="72" y="619"/>
                      <a:pt x="36" y="357"/>
                      <a:pt x="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582;p35"/>
              <p:cNvSpPr/>
              <p:nvPr/>
            </p:nvSpPr>
            <p:spPr>
              <a:xfrm>
                <a:off x="4667525" y="3153500"/>
                <a:ext cx="13425" cy="19075"/>
              </a:xfrm>
              <a:custGeom>
                <a:avLst/>
                <a:gdLst/>
                <a:ahLst/>
                <a:cxnLst/>
                <a:rect l="l" t="t" r="r" b="b"/>
                <a:pathLst>
                  <a:path w="537" h="763" extrusionOk="0">
                    <a:moveTo>
                      <a:pt x="60" y="762"/>
                    </a:moveTo>
                    <a:cubicBezTo>
                      <a:pt x="1" y="429"/>
                      <a:pt x="49" y="215"/>
                      <a:pt x="275" y="0"/>
                    </a:cubicBezTo>
                    <a:cubicBezTo>
                      <a:pt x="453" y="167"/>
                      <a:pt x="537" y="369"/>
                      <a:pt x="537" y="667"/>
                    </a:cubicBezTo>
                    <a:cubicBezTo>
                      <a:pt x="394" y="703"/>
                      <a:pt x="239" y="715"/>
                      <a:pt x="60" y="7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583;p35"/>
              <p:cNvSpPr/>
              <p:nvPr/>
            </p:nvSpPr>
            <p:spPr>
              <a:xfrm>
                <a:off x="4582100" y="3095150"/>
                <a:ext cx="581650" cy="417350"/>
              </a:xfrm>
              <a:custGeom>
                <a:avLst/>
                <a:gdLst/>
                <a:ahLst/>
                <a:cxnLst/>
                <a:rect l="l" t="t" r="r" b="b"/>
                <a:pathLst>
                  <a:path w="23266" h="16694" extrusionOk="0">
                    <a:moveTo>
                      <a:pt x="22742" y="1060"/>
                    </a:moveTo>
                    <a:cubicBezTo>
                      <a:pt x="22551" y="1025"/>
                      <a:pt x="22373" y="1013"/>
                      <a:pt x="22158" y="1001"/>
                    </a:cubicBezTo>
                    <a:cubicBezTo>
                      <a:pt x="22099" y="1001"/>
                      <a:pt x="22027" y="977"/>
                      <a:pt x="21968" y="977"/>
                    </a:cubicBezTo>
                    <a:cubicBezTo>
                      <a:pt x="21956" y="953"/>
                      <a:pt x="21956" y="917"/>
                      <a:pt x="21932" y="905"/>
                    </a:cubicBezTo>
                    <a:lnTo>
                      <a:pt x="21932" y="739"/>
                    </a:lnTo>
                    <a:cubicBezTo>
                      <a:pt x="21932" y="572"/>
                      <a:pt x="21932" y="417"/>
                      <a:pt x="21825" y="310"/>
                    </a:cubicBezTo>
                    <a:cubicBezTo>
                      <a:pt x="21718" y="191"/>
                      <a:pt x="21515" y="167"/>
                      <a:pt x="21349" y="143"/>
                    </a:cubicBezTo>
                    <a:cubicBezTo>
                      <a:pt x="21313" y="143"/>
                      <a:pt x="21265" y="132"/>
                      <a:pt x="21218" y="132"/>
                    </a:cubicBezTo>
                    <a:cubicBezTo>
                      <a:pt x="20730" y="36"/>
                      <a:pt x="20194" y="1"/>
                      <a:pt x="19610" y="1"/>
                    </a:cubicBezTo>
                    <a:cubicBezTo>
                      <a:pt x="18753" y="1"/>
                      <a:pt x="17884" y="84"/>
                      <a:pt x="17051" y="179"/>
                    </a:cubicBezTo>
                    <a:lnTo>
                      <a:pt x="16860" y="191"/>
                    </a:lnTo>
                    <a:cubicBezTo>
                      <a:pt x="16693" y="203"/>
                      <a:pt x="16551" y="286"/>
                      <a:pt x="16408" y="358"/>
                    </a:cubicBezTo>
                    <a:cubicBezTo>
                      <a:pt x="16324" y="405"/>
                      <a:pt x="16229" y="441"/>
                      <a:pt x="16158" y="465"/>
                    </a:cubicBezTo>
                    <a:cubicBezTo>
                      <a:pt x="15038" y="798"/>
                      <a:pt x="13967" y="1156"/>
                      <a:pt x="12991" y="1775"/>
                    </a:cubicBezTo>
                    <a:cubicBezTo>
                      <a:pt x="12538" y="2037"/>
                      <a:pt x="12109" y="2334"/>
                      <a:pt x="11681" y="2608"/>
                    </a:cubicBezTo>
                    <a:lnTo>
                      <a:pt x="11193" y="2918"/>
                    </a:lnTo>
                    <a:cubicBezTo>
                      <a:pt x="11086" y="2858"/>
                      <a:pt x="10990" y="2799"/>
                      <a:pt x="10895" y="2739"/>
                    </a:cubicBezTo>
                    <a:cubicBezTo>
                      <a:pt x="10609" y="2572"/>
                      <a:pt x="10312" y="2394"/>
                      <a:pt x="10014" y="2251"/>
                    </a:cubicBezTo>
                    <a:cubicBezTo>
                      <a:pt x="9776" y="2132"/>
                      <a:pt x="9526" y="2025"/>
                      <a:pt x="9288" y="1918"/>
                    </a:cubicBezTo>
                    <a:cubicBezTo>
                      <a:pt x="8907" y="1751"/>
                      <a:pt x="8526" y="1608"/>
                      <a:pt x="8180" y="1394"/>
                    </a:cubicBezTo>
                    <a:cubicBezTo>
                      <a:pt x="7347" y="905"/>
                      <a:pt x="6454" y="739"/>
                      <a:pt x="5609" y="608"/>
                    </a:cubicBezTo>
                    <a:cubicBezTo>
                      <a:pt x="4287" y="417"/>
                      <a:pt x="3251" y="310"/>
                      <a:pt x="2287" y="298"/>
                    </a:cubicBezTo>
                    <a:lnTo>
                      <a:pt x="2239" y="298"/>
                    </a:lnTo>
                    <a:cubicBezTo>
                      <a:pt x="1930" y="298"/>
                      <a:pt x="1668" y="370"/>
                      <a:pt x="1465" y="429"/>
                    </a:cubicBezTo>
                    <a:cubicBezTo>
                      <a:pt x="1311" y="477"/>
                      <a:pt x="1108" y="608"/>
                      <a:pt x="1168" y="941"/>
                    </a:cubicBezTo>
                    <a:cubicBezTo>
                      <a:pt x="1203" y="1096"/>
                      <a:pt x="1227" y="1275"/>
                      <a:pt x="1251" y="1441"/>
                    </a:cubicBezTo>
                    <a:cubicBezTo>
                      <a:pt x="1263" y="1656"/>
                      <a:pt x="1263" y="1656"/>
                      <a:pt x="1084" y="1667"/>
                    </a:cubicBezTo>
                    <a:cubicBezTo>
                      <a:pt x="1013" y="1679"/>
                      <a:pt x="930" y="1679"/>
                      <a:pt x="834" y="1679"/>
                    </a:cubicBezTo>
                    <a:lnTo>
                      <a:pt x="691" y="1679"/>
                    </a:lnTo>
                    <a:lnTo>
                      <a:pt x="560" y="1679"/>
                    </a:lnTo>
                    <a:cubicBezTo>
                      <a:pt x="275" y="1679"/>
                      <a:pt x="84" y="1751"/>
                      <a:pt x="25" y="2108"/>
                    </a:cubicBezTo>
                    <a:cubicBezTo>
                      <a:pt x="1" y="2287"/>
                      <a:pt x="1" y="2465"/>
                      <a:pt x="13" y="2584"/>
                    </a:cubicBezTo>
                    <a:cubicBezTo>
                      <a:pt x="25" y="2787"/>
                      <a:pt x="37" y="2965"/>
                      <a:pt x="60" y="3156"/>
                    </a:cubicBezTo>
                    <a:cubicBezTo>
                      <a:pt x="84" y="3453"/>
                      <a:pt x="96" y="3751"/>
                      <a:pt x="96" y="4049"/>
                    </a:cubicBezTo>
                    <a:cubicBezTo>
                      <a:pt x="120" y="5013"/>
                      <a:pt x="132" y="5966"/>
                      <a:pt x="144" y="6930"/>
                    </a:cubicBezTo>
                    <a:cubicBezTo>
                      <a:pt x="156" y="7609"/>
                      <a:pt x="156" y="8264"/>
                      <a:pt x="179" y="8930"/>
                    </a:cubicBezTo>
                    <a:cubicBezTo>
                      <a:pt x="191" y="10323"/>
                      <a:pt x="215" y="11716"/>
                      <a:pt x="251" y="13109"/>
                    </a:cubicBezTo>
                    <a:lnTo>
                      <a:pt x="263" y="14133"/>
                    </a:lnTo>
                    <a:cubicBezTo>
                      <a:pt x="275" y="14812"/>
                      <a:pt x="298" y="15503"/>
                      <a:pt x="310" y="16205"/>
                    </a:cubicBezTo>
                    <a:cubicBezTo>
                      <a:pt x="322" y="16562"/>
                      <a:pt x="429" y="16669"/>
                      <a:pt x="787" y="16693"/>
                    </a:cubicBezTo>
                    <a:lnTo>
                      <a:pt x="870" y="16693"/>
                    </a:lnTo>
                    <a:cubicBezTo>
                      <a:pt x="930" y="16693"/>
                      <a:pt x="1013" y="16693"/>
                      <a:pt x="1072" y="16681"/>
                    </a:cubicBezTo>
                    <a:cubicBezTo>
                      <a:pt x="1525" y="16646"/>
                      <a:pt x="1977" y="16622"/>
                      <a:pt x="2442" y="16586"/>
                    </a:cubicBezTo>
                    <a:cubicBezTo>
                      <a:pt x="3394" y="16515"/>
                      <a:pt x="4382" y="16455"/>
                      <a:pt x="5359" y="16395"/>
                    </a:cubicBezTo>
                    <a:cubicBezTo>
                      <a:pt x="6573" y="16336"/>
                      <a:pt x="7954" y="16265"/>
                      <a:pt x="9300" y="16265"/>
                    </a:cubicBezTo>
                    <a:cubicBezTo>
                      <a:pt x="9919" y="16265"/>
                      <a:pt x="10490" y="16276"/>
                      <a:pt x="11038" y="16312"/>
                    </a:cubicBezTo>
                    <a:lnTo>
                      <a:pt x="11050" y="16312"/>
                    </a:lnTo>
                    <a:cubicBezTo>
                      <a:pt x="11097" y="16312"/>
                      <a:pt x="11157" y="16288"/>
                      <a:pt x="11193" y="16288"/>
                    </a:cubicBezTo>
                    <a:cubicBezTo>
                      <a:pt x="11217" y="16288"/>
                      <a:pt x="11228" y="16276"/>
                      <a:pt x="11264" y="16276"/>
                    </a:cubicBezTo>
                    <a:lnTo>
                      <a:pt x="11740" y="16253"/>
                    </a:lnTo>
                    <a:cubicBezTo>
                      <a:pt x="12240" y="16217"/>
                      <a:pt x="12776" y="16205"/>
                      <a:pt x="13288" y="16193"/>
                    </a:cubicBezTo>
                    <a:lnTo>
                      <a:pt x="13395" y="16193"/>
                    </a:lnTo>
                    <a:cubicBezTo>
                      <a:pt x="13526" y="16193"/>
                      <a:pt x="13657" y="16193"/>
                      <a:pt x="13788" y="16205"/>
                    </a:cubicBezTo>
                    <a:cubicBezTo>
                      <a:pt x="13931" y="16205"/>
                      <a:pt x="14074" y="16217"/>
                      <a:pt x="14205" y="16217"/>
                    </a:cubicBezTo>
                    <a:lnTo>
                      <a:pt x="14431" y="16217"/>
                    </a:lnTo>
                    <a:cubicBezTo>
                      <a:pt x="14907" y="16193"/>
                      <a:pt x="15396" y="16157"/>
                      <a:pt x="15872" y="16110"/>
                    </a:cubicBezTo>
                    <a:cubicBezTo>
                      <a:pt x="16634" y="16050"/>
                      <a:pt x="17408" y="15991"/>
                      <a:pt x="18182" y="15979"/>
                    </a:cubicBezTo>
                    <a:lnTo>
                      <a:pt x="18717" y="15979"/>
                    </a:lnTo>
                    <a:cubicBezTo>
                      <a:pt x="20122" y="15979"/>
                      <a:pt x="21527" y="16134"/>
                      <a:pt x="22754" y="16265"/>
                    </a:cubicBezTo>
                    <a:lnTo>
                      <a:pt x="22897" y="16276"/>
                    </a:lnTo>
                    <a:lnTo>
                      <a:pt x="22920" y="16110"/>
                    </a:lnTo>
                    <a:cubicBezTo>
                      <a:pt x="22920" y="16074"/>
                      <a:pt x="22920" y="16015"/>
                      <a:pt x="22932" y="15967"/>
                    </a:cubicBezTo>
                    <a:cubicBezTo>
                      <a:pt x="22944" y="15860"/>
                      <a:pt x="22944" y="15741"/>
                      <a:pt x="22944" y="15634"/>
                    </a:cubicBezTo>
                    <a:cubicBezTo>
                      <a:pt x="22944" y="15372"/>
                      <a:pt x="22932" y="15086"/>
                      <a:pt x="22932" y="14824"/>
                    </a:cubicBezTo>
                    <a:cubicBezTo>
                      <a:pt x="22920" y="14360"/>
                      <a:pt x="22920" y="13895"/>
                      <a:pt x="22920" y="13419"/>
                    </a:cubicBezTo>
                    <a:cubicBezTo>
                      <a:pt x="22932" y="12050"/>
                      <a:pt x="22944" y="10621"/>
                      <a:pt x="22992" y="9073"/>
                    </a:cubicBezTo>
                    <a:cubicBezTo>
                      <a:pt x="23016" y="7585"/>
                      <a:pt x="23063" y="6216"/>
                      <a:pt x="23111" y="4918"/>
                    </a:cubicBezTo>
                    <a:cubicBezTo>
                      <a:pt x="23135" y="4287"/>
                      <a:pt x="23170" y="3644"/>
                      <a:pt x="23194" y="3013"/>
                    </a:cubicBezTo>
                    <a:cubicBezTo>
                      <a:pt x="23230" y="2560"/>
                      <a:pt x="23242" y="2108"/>
                      <a:pt x="23254" y="1644"/>
                    </a:cubicBezTo>
                    <a:cubicBezTo>
                      <a:pt x="23266" y="1215"/>
                      <a:pt x="23182" y="1132"/>
                      <a:pt x="22742" y="1060"/>
                    </a:cubicBezTo>
                    <a:close/>
                    <a:moveTo>
                      <a:pt x="3049" y="15955"/>
                    </a:moveTo>
                    <a:cubicBezTo>
                      <a:pt x="2882" y="15967"/>
                      <a:pt x="2727" y="15967"/>
                      <a:pt x="2561" y="15979"/>
                    </a:cubicBezTo>
                    <a:cubicBezTo>
                      <a:pt x="2430" y="16003"/>
                      <a:pt x="2275" y="16003"/>
                      <a:pt x="2144" y="16015"/>
                    </a:cubicBezTo>
                    <a:cubicBezTo>
                      <a:pt x="1870" y="16026"/>
                      <a:pt x="1608" y="16038"/>
                      <a:pt x="1322" y="16062"/>
                    </a:cubicBezTo>
                    <a:lnTo>
                      <a:pt x="1120" y="16062"/>
                    </a:lnTo>
                    <a:lnTo>
                      <a:pt x="882" y="16062"/>
                    </a:lnTo>
                    <a:cubicBezTo>
                      <a:pt x="882" y="16015"/>
                      <a:pt x="858" y="15967"/>
                      <a:pt x="858" y="15919"/>
                    </a:cubicBezTo>
                    <a:cubicBezTo>
                      <a:pt x="846" y="15741"/>
                      <a:pt x="822" y="15598"/>
                      <a:pt x="822" y="15443"/>
                    </a:cubicBezTo>
                    <a:lnTo>
                      <a:pt x="787" y="14872"/>
                    </a:lnTo>
                    <a:cubicBezTo>
                      <a:pt x="763" y="14157"/>
                      <a:pt x="727" y="13419"/>
                      <a:pt x="715" y="12705"/>
                    </a:cubicBezTo>
                    <a:cubicBezTo>
                      <a:pt x="703" y="11990"/>
                      <a:pt x="703" y="11264"/>
                      <a:pt x="703" y="10561"/>
                    </a:cubicBezTo>
                    <a:lnTo>
                      <a:pt x="703" y="8454"/>
                    </a:lnTo>
                    <a:cubicBezTo>
                      <a:pt x="679" y="7287"/>
                      <a:pt x="656" y="6097"/>
                      <a:pt x="644" y="4954"/>
                    </a:cubicBezTo>
                    <a:cubicBezTo>
                      <a:pt x="620" y="4275"/>
                      <a:pt x="608" y="3596"/>
                      <a:pt x="596" y="2918"/>
                    </a:cubicBezTo>
                    <a:cubicBezTo>
                      <a:pt x="596" y="2656"/>
                      <a:pt x="584" y="2394"/>
                      <a:pt x="644" y="2334"/>
                    </a:cubicBezTo>
                    <a:cubicBezTo>
                      <a:pt x="668" y="2299"/>
                      <a:pt x="727" y="2299"/>
                      <a:pt x="846" y="2299"/>
                    </a:cubicBezTo>
                    <a:cubicBezTo>
                      <a:pt x="941" y="2299"/>
                      <a:pt x="1072" y="2322"/>
                      <a:pt x="1215" y="2322"/>
                    </a:cubicBezTo>
                    <a:cubicBezTo>
                      <a:pt x="1239" y="2322"/>
                      <a:pt x="1263" y="2322"/>
                      <a:pt x="1299" y="2334"/>
                    </a:cubicBezTo>
                    <a:cubicBezTo>
                      <a:pt x="1299" y="2370"/>
                      <a:pt x="1299" y="2394"/>
                      <a:pt x="1311" y="2429"/>
                    </a:cubicBezTo>
                    <a:cubicBezTo>
                      <a:pt x="1322" y="2560"/>
                      <a:pt x="1322" y="2691"/>
                      <a:pt x="1322" y="2822"/>
                    </a:cubicBezTo>
                    <a:lnTo>
                      <a:pt x="1322" y="4549"/>
                    </a:lnTo>
                    <a:cubicBezTo>
                      <a:pt x="1322" y="5668"/>
                      <a:pt x="1322" y="6835"/>
                      <a:pt x="1334" y="7978"/>
                    </a:cubicBezTo>
                    <a:cubicBezTo>
                      <a:pt x="1346" y="8478"/>
                      <a:pt x="1382" y="9002"/>
                      <a:pt x="1418" y="9490"/>
                    </a:cubicBezTo>
                    <a:cubicBezTo>
                      <a:pt x="1441" y="9930"/>
                      <a:pt x="1477" y="10371"/>
                      <a:pt x="1489" y="10800"/>
                    </a:cubicBezTo>
                    <a:cubicBezTo>
                      <a:pt x="1513" y="11633"/>
                      <a:pt x="1501" y="12490"/>
                      <a:pt x="1501" y="13300"/>
                    </a:cubicBezTo>
                    <a:lnTo>
                      <a:pt x="1501" y="13859"/>
                    </a:lnTo>
                    <a:cubicBezTo>
                      <a:pt x="1501" y="14121"/>
                      <a:pt x="1632" y="14276"/>
                      <a:pt x="1906" y="14288"/>
                    </a:cubicBezTo>
                    <a:lnTo>
                      <a:pt x="1942" y="14288"/>
                    </a:lnTo>
                    <a:cubicBezTo>
                      <a:pt x="2013" y="14288"/>
                      <a:pt x="2061" y="14288"/>
                      <a:pt x="2132" y="14276"/>
                    </a:cubicBezTo>
                    <a:cubicBezTo>
                      <a:pt x="2704" y="14133"/>
                      <a:pt x="3335" y="14074"/>
                      <a:pt x="4013" y="14074"/>
                    </a:cubicBezTo>
                    <a:cubicBezTo>
                      <a:pt x="4835" y="14074"/>
                      <a:pt x="5656" y="14169"/>
                      <a:pt x="6335" y="14252"/>
                    </a:cubicBezTo>
                    <a:cubicBezTo>
                      <a:pt x="7121" y="14360"/>
                      <a:pt x="7799" y="14467"/>
                      <a:pt x="8419" y="14586"/>
                    </a:cubicBezTo>
                    <a:cubicBezTo>
                      <a:pt x="8657" y="14633"/>
                      <a:pt x="8895" y="14752"/>
                      <a:pt x="9133" y="14848"/>
                    </a:cubicBezTo>
                    <a:lnTo>
                      <a:pt x="9252" y="14907"/>
                    </a:lnTo>
                    <a:cubicBezTo>
                      <a:pt x="9466" y="15002"/>
                      <a:pt x="9669" y="15122"/>
                      <a:pt x="9859" y="15241"/>
                    </a:cubicBezTo>
                    <a:lnTo>
                      <a:pt x="9978" y="15300"/>
                    </a:lnTo>
                    <a:lnTo>
                      <a:pt x="10074" y="15348"/>
                    </a:lnTo>
                    <a:cubicBezTo>
                      <a:pt x="10204" y="15419"/>
                      <a:pt x="10324" y="15479"/>
                      <a:pt x="10419" y="15586"/>
                    </a:cubicBezTo>
                    <a:cubicBezTo>
                      <a:pt x="10002" y="15598"/>
                      <a:pt x="9562" y="15610"/>
                      <a:pt x="9145" y="15610"/>
                    </a:cubicBezTo>
                    <a:cubicBezTo>
                      <a:pt x="8240" y="15645"/>
                      <a:pt x="7299" y="15657"/>
                      <a:pt x="6394" y="15705"/>
                    </a:cubicBezTo>
                    <a:cubicBezTo>
                      <a:pt x="5906" y="15717"/>
                      <a:pt x="5418" y="15764"/>
                      <a:pt x="4942" y="15800"/>
                    </a:cubicBezTo>
                    <a:cubicBezTo>
                      <a:pt x="4644" y="15836"/>
                      <a:pt x="4347" y="15860"/>
                      <a:pt x="4061" y="15884"/>
                    </a:cubicBezTo>
                    <a:cubicBezTo>
                      <a:pt x="3716" y="15919"/>
                      <a:pt x="3382" y="15943"/>
                      <a:pt x="3049" y="15955"/>
                    </a:cubicBezTo>
                    <a:close/>
                    <a:moveTo>
                      <a:pt x="7526" y="1703"/>
                    </a:moveTo>
                    <a:lnTo>
                      <a:pt x="7645" y="1763"/>
                    </a:lnTo>
                    <a:cubicBezTo>
                      <a:pt x="8514" y="2215"/>
                      <a:pt x="9383" y="2680"/>
                      <a:pt x="10264" y="3144"/>
                    </a:cubicBezTo>
                    <a:cubicBezTo>
                      <a:pt x="10716" y="3382"/>
                      <a:pt x="10907" y="3703"/>
                      <a:pt x="10895" y="4227"/>
                    </a:cubicBezTo>
                    <a:cubicBezTo>
                      <a:pt x="10871" y="5608"/>
                      <a:pt x="10871" y="7025"/>
                      <a:pt x="10859" y="8395"/>
                    </a:cubicBezTo>
                    <a:cubicBezTo>
                      <a:pt x="10859" y="9264"/>
                      <a:pt x="10859" y="10157"/>
                      <a:pt x="10847" y="11038"/>
                    </a:cubicBezTo>
                    <a:cubicBezTo>
                      <a:pt x="10847" y="11252"/>
                      <a:pt x="10836" y="11466"/>
                      <a:pt x="10800" y="11681"/>
                    </a:cubicBezTo>
                    <a:cubicBezTo>
                      <a:pt x="10788" y="11847"/>
                      <a:pt x="10776" y="12026"/>
                      <a:pt x="10776" y="12181"/>
                    </a:cubicBezTo>
                    <a:lnTo>
                      <a:pt x="10728" y="13395"/>
                    </a:lnTo>
                    <a:cubicBezTo>
                      <a:pt x="10716" y="13752"/>
                      <a:pt x="10693" y="14121"/>
                      <a:pt x="10693" y="14479"/>
                    </a:cubicBezTo>
                    <a:cubicBezTo>
                      <a:pt x="10693" y="14610"/>
                      <a:pt x="10669" y="14729"/>
                      <a:pt x="10657" y="14883"/>
                    </a:cubicBezTo>
                    <a:lnTo>
                      <a:pt x="10657" y="14895"/>
                    </a:lnTo>
                    <a:cubicBezTo>
                      <a:pt x="10597" y="14860"/>
                      <a:pt x="10514" y="14836"/>
                      <a:pt x="10466" y="14800"/>
                    </a:cubicBezTo>
                    <a:cubicBezTo>
                      <a:pt x="10204" y="14681"/>
                      <a:pt x="9966" y="14562"/>
                      <a:pt x="9728" y="14431"/>
                    </a:cubicBezTo>
                    <a:cubicBezTo>
                      <a:pt x="9014" y="14026"/>
                      <a:pt x="8216" y="13788"/>
                      <a:pt x="7359" y="13717"/>
                    </a:cubicBezTo>
                    <a:cubicBezTo>
                      <a:pt x="7026" y="13693"/>
                      <a:pt x="6680" y="13645"/>
                      <a:pt x="6335" y="13609"/>
                    </a:cubicBezTo>
                    <a:cubicBezTo>
                      <a:pt x="5692" y="13538"/>
                      <a:pt x="5061" y="13478"/>
                      <a:pt x="4406" y="13431"/>
                    </a:cubicBezTo>
                    <a:cubicBezTo>
                      <a:pt x="4299" y="13431"/>
                      <a:pt x="4192" y="13419"/>
                      <a:pt x="4073" y="13419"/>
                    </a:cubicBezTo>
                    <a:cubicBezTo>
                      <a:pt x="3787" y="13419"/>
                      <a:pt x="3489" y="13431"/>
                      <a:pt x="3216" y="13467"/>
                    </a:cubicBezTo>
                    <a:cubicBezTo>
                      <a:pt x="3049" y="13478"/>
                      <a:pt x="2882" y="13490"/>
                      <a:pt x="2704" y="13490"/>
                    </a:cubicBezTo>
                    <a:cubicBezTo>
                      <a:pt x="2561" y="13490"/>
                      <a:pt x="2418" y="13514"/>
                      <a:pt x="2263" y="13526"/>
                    </a:cubicBezTo>
                    <a:lnTo>
                      <a:pt x="2120" y="13538"/>
                    </a:lnTo>
                    <a:lnTo>
                      <a:pt x="2120" y="13514"/>
                    </a:lnTo>
                    <a:cubicBezTo>
                      <a:pt x="2108" y="13407"/>
                      <a:pt x="2096" y="13312"/>
                      <a:pt x="2084" y="13217"/>
                    </a:cubicBezTo>
                    <a:cubicBezTo>
                      <a:pt x="2061" y="12716"/>
                      <a:pt x="2049" y="12228"/>
                      <a:pt x="2025" y="11740"/>
                    </a:cubicBezTo>
                    <a:cubicBezTo>
                      <a:pt x="2001" y="11109"/>
                      <a:pt x="1977" y="10490"/>
                      <a:pt x="1942" y="9847"/>
                    </a:cubicBezTo>
                    <a:cubicBezTo>
                      <a:pt x="1930" y="9490"/>
                      <a:pt x="1918" y="9121"/>
                      <a:pt x="1882" y="8764"/>
                    </a:cubicBezTo>
                    <a:cubicBezTo>
                      <a:pt x="1858" y="8168"/>
                      <a:pt x="1811" y="7537"/>
                      <a:pt x="1811" y="6942"/>
                    </a:cubicBezTo>
                    <a:cubicBezTo>
                      <a:pt x="1811" y="6394"/>
                      <a:pt x="1822" y="5835"/>
                      <a:pt x="1846" y="5275"/>
                    </a:cubicBezTo>
                    <a:cubicBezTo>
                      <a:pt x="1858" y="4823"/>
                      <a:pt x="1870" y="4323"/>
                      <a:pt x="1870" y="3846"/>
                    </a:cubicBezTo>
                    <a:cubicBezTo>
                      <a:pt x="1870" y="3346"/>
                      <a:pt x="1846" y="2834"/>
                      <a:pt x="1822" y="2346"/>
                    </a:cubicBezTo>
                    <a:cubicBezTo>
                      <a:pt x="1811" y="2096"/>
                      <a:pt x="1799" y="1846"/>
                      <a:pt x="1799" y="1584"/>
                    </a:cubicBezTo>
                    <a:lnTo>
                      <a:pt x="1799" y="1167"/>
                    </a:lnTo>
                    <a:lnTo>
                      <a:pt x="1799" y="1048"/>
                    </a:lnTo>
                    <a:lnTo>
                      <a:pt x="1930" y="1013"/>
                    </a:lnTo>
                    <a:cubicBezTo>
                      <a:pt x="2084" y="965"/>
                      <a:pt x="2215" y="917"/>
                      <a:pt x="2346" y="917"/>
                    </a:cubicBezTo>
                    <a:lnTo>
                      <a:pt x="2346" y="917"/>
                    </a:lnTo>
                    <a:cubicBezTo>
                      <a:pt x="3811" y="929"/>
                      <a:pt x="5537" y="1036"/>
                      <a:pt x="7228" y="1620"/>
                    </a:cubicBezTo>
                    <a:cubicBezTo>
                      <a:pt x="7264" y="1632"/>
                      <a:pt x="7287" y="1632"/>
                      <a:pt x="7323" y="1644"/>
                    </a:cubicBezTo>
                    <a:cubicBezTo>
                      <a:pt x="7430" y="1656"/>
                      <a:pt x="7490" y="1679"/>
                      <a:pt x="7526" y="1703"/>
                    </a:cubicBezTo>
                    <a:close/>
                    <a:moveTo>
                      <a:pt x="15789" y="15503"/>
                    </a:moveTo>
                    <a:cubicBezTo>
                      <a:pt x="15705" y="15526"/>
                      <a:pt x="15622" y="15538"/>
                      <a:pt x="15550" y="15538"/>
                    </a:cubicBezTo>
                    <a:cubicBezTo>
                      <a:pt x="14431" y="15586"/>
                      <a:pt x="13288" y="15610"/>
                      <a:pt x="12312" y="15622"/>
                    </a:cubicBezTo>
                    <a:cubicBezTo>
                      <a:pt x="12502" y="15491"/>
                      <a:pt x="12693" y="15419"/>
                      <a:pt x="12883" y="15324"/>
                    </a:cubicBezTo>
                    <a:cubicBezTo>
                      <a:pt x="14014" y="14836"/>
                      <a:pt x="15241" y="14550"/>
                      <a:pt x="16431" y="14288"/>
                    </a:cubicBezTo>
                    <a:lnTo>
                      <a:pt x="16777" y="14217"/>
                    </a:lnTo>
                    <a:cubicBezTo>
                      <a:pt x="17944" y="13943"/>
                      <a:pt x="19194" y="13800"/>
                      <a:pt x="20480" y="13776"/>
                    </a:cubicBezTo>
                    <a:cubicBezTo>
                      <a:pt x="20706" y="13776"/>
                      <a:pt x="20920" y="13705"/>
                      <a:pt x="21134" y="13633"/>
                    </a:cubicBezTo>
                    <a:lnTo>
                      <a:pt x="21253" y="13586"/>
                    </a:lnTo>
                    <a:cubicBezTo>
                      <a:pt x="21456" y="13526"/>
                      <a:pt x="21575" y="13348"/>
                      <a:pt x="21599" y="13062"/>
                    </a:cubicBezTo>
                    <a:cubicBezTo>
                      <a:pt x="21611" y="12883"/>
                      <a:pt x="21623" y="12705"/>
                      <a:pt x="21623" y="12526"/>
                    </a:cubicBezTo>
                    <a:cubicBezTo>
                      <a:pt x="21658" y="12097"/>
                      <a:pt x="21682" y="11657"/>
                      <a:pt x="21718" y="11204"/>
                    </a:cubicBezTo>
                    <a:cubicBezTo>
                      <a:pt x="21730" y="10823"/>
                      <a:pt x="21742" y="10442"/>
                      <a:pt x="21742" y="10061"/>
                    </a:cubicBezTo>
                    <a:cubicBezTo>
                      <a:pt x="21742" y="9788"/>
                      <a:pt x="21754" y="9526"/>
                      <a:pt x="21754" y="9252"/>
                    </a:cubicBezTo>
                    <a:cubicBezTo>
                      <a:pt x="21789" y="8323"/>
                      <a:pt x="21813" y="7371"/>
                      <a:pt x="21861" y="6430"/>
                    </a:cubicBezTo>
                    <a:cubicBezTo>
                      <a:pt x="21873" y="6192"/>
                      <a:pt x="21873" y="5954"/>
                      <a:pt x="21896" y="5716"/>
                    </a:cubicBezTo>
                    <a:cubicBezTo>
                      <a:pt x="21908" y="5370"/>
                      <a:pt x="21920" y="5049"/>
                      <a:pt x="21932" y="4704"/>
                    </a:cubicBezTo>
                    <a:lnTo>
                      <a:pt x="21980" y="3180"/>
                    </a:lnTo>
                    <a:cubicBezTo>
                      <a:pt x="21992" y="2763"/>
                      <a:pt x="21992" y="2370"/>
                      <a:pt x="22015" y="1953"/>
                    </a:cubicBezTo>
                    <a:cubicBezTo>
                      <a:pt x="22015" y="1870"/>
                      <a:pt x="22027" y="1798"/>
                      <a:pt x="22039" y="1691"/>
                    </a:cubicBezTo>
                    <a:lnTo>
                      <a:pt x="22039" y="1667"/>
                    </a:lnTo>
                    <a:lnTo>
                      <a:pt x="22611" y="1691"/>
                    </a:lnTo>
                    <a:lnTo>
                      <a:pt x="22611" y="1727"/>
                    </a:lnTo>
                    <a:cubicBezTo>
                      <a:pt x="22623" y="1810"/>
                      <a:pt x="22635" y="1870"/>
                      <a:pt x="22635" y="1929"/>
                    </a:cubicBezTo>
                    <a:lnTo>
                      <a:pt x="22623" y="2287"/>
                    </a:lnTo>
                    <a:cubicBezTo>
                      <a:pt x="22611" y="3025"/>
                      <a:pt x="22575" y="3799"/>
                      <a:pt x="22551" y="4537"/>
                    </a:cubicBezTo>
                    <a:cubicBezTo>
                      <a:pt x="22516" y="5085"/>
                      <a:pt x="22492" y="5620"/>
                      <a:pt x="22468" y="6180"/>
                    </a:cubicBezTo>
                    <a:cubicBezTo>
                      <a:pt x="22444" y="6716"/>
                      <a:pt x="22408" y="7252"/>
                      <a:pt x="22396" y="7763"/>
                    </a:cubicBezTo>
                    <a:cubicBezTo>
                      <a:pt x="22396" y="7918"/>
                      <a:pt x="22396" y="8085"/>
                      <a:pt x="22408" y="8216"/>
                    </a:cubicBezTo>
                    <a:cubicBezTo>
                      <a:pt x="22432" y="8335"/>
                      <a:pt x="22432" y="8454"/>
                      <a:pt x="22432" y="8561"/>
                    </a:cubicBezTo>
                    <a:cubicBezTo>
                      <a:pt x="22408" y="10847"/>
                      <a:pt x="22385" y="13145"/>
                      <a:pt x="22373" y="15419"/>
                    </a:cubicBezTo>
                    <a:cubicBezTo>
                      <a:pt x="22373" y="15443"/>
                      <a:pt x="22373" y="15479"/>
                      <a:pt x="22349" y="15526"/>
                    </a:cubicBezTo>
                    <a:cubicBezTo>
                      <a:pt x="22313" y="15526"/>
                      <a:pt x="22277" y="15538"/>
                      <a:pt x="22254" y="15538"/>
                    </a:cubicBezTo>
                    <a:lnTo>
                      <a:pt x="22218" y="15538"/>
                    </a:lnTo>
                    <a:cubicBezTo>
                      <a:pt x="20849" y="15443"/>
                      <a:pt x="19479" y="15407"/>
                      <a:pt x="18158" y="15407"/>
                    </a:cubicBezTo>
                    <a:cubicBezTo>
                      <a:pt x="17467" y="15407"/>
                      <a:pt x="16777" y="15419"/>
                      <a:pt x="16098" y="15443"/>
                    </a:cubicBezTo>
                    <a:cubicBezTo>
                      <a:pt x="15967" y="15479"/>
                      <a:pt x="15884" y="15491"/>
                      <a:pt x="15789" y="15503"/>
                    </a:cubicBezTo>
                    <a:close/>
                    <a:moveTo>
                      <a:pt x="11395" y="11014"/>
                    </a:moveTo>
                    <a:cubicBezTo>
                      <a:pt x="11431" y="10133"/>
                      <a:pt x="11431" y="9240"/>
                      <a:pt x="11431" y="8371"/>
                    </a:cubicBezTo>
                    <a:lnTo>
                      <a:pt x="11431" y="7180"/>
                    </a:lnTo>
                    <a:lnTo>
                      <a:pt x="11431" y="6109"/>
                    </a:lnTo>
                    <a:cubicBezTo>
                      <a:pt x="11431" y="5382"/>
                      <a:pt x="11443" y="4644"/>
                      <a:pt x="11443" y="3906"/>
                    </a:cubicBezTo>
                    <a:cubicBezTo>
                      <a:pt x="11443" y="3596"/>
                      <a:pt x="11621" y="3418"/>
                      <a:pt x="11752" y="3311"/>
                    </a:cubicBezTo>
                    <a:cubicBezTo>
                      <a:pt x="12276" y="2953"/>
                      <a:pt x="12883" y="2537"/>
                      <a:pt x="13491" y="2203"/>
                    </a:cubicBezTo>
                    <a:cubicBezTo>
                      <a:pt x="14729" y="1513"/>
                      <a:pt x="16098" y="1025"/>
                      <a:pt x="17563" y="751"/>
                    </a:cubicBezTo>
                    <a:cubicBezTo>
                      <a:pt x="18182" y="632"/>
                      <a:pt x="18789" y="572"/>
                      <a:pt x="19408" y="572"/>
                    </a:cubicBezTo>
                    <a:cubicBezTo>
                      <a:pt x="19908" y="572"/>
                      <a:pt x="20420" y="620"/>
                      <a:pt x="20908" y="691"/>
                    </a:cubicBezTo>
                    <a:cubicBezTo>
                      <a:pt x="21230" y="751"/>
                      <a:pt x="21230" y="751"/>
                      <a:pt x="21277" y="1096"/>
                    </a:cubicBezTo>
                    <a:cubicBezTo>
                      <a:pt x="21420" y="2382"/>
                      <a:pt x="21337" y="3668"/>
                      <a:pt x="21265" y="4942"/>
                    </a:cubicBezTo>
                    <a:cubicBezTo>
                      <a:pt x="21253" y="5216"/>
                      <a:pt x="21230" y="5489"/>
                      <a:pt x="21218" y="5775"/>
                    </a:cubicBezTo>
                    <a:cubicBezTo>
                      <a:pt x="21194" y="6287"/>
                      <a:pt x="21194" y="6811"/>
                      <a:pt x="21182" y="7335"/>
                    </a:cubicBezTo>
                    <a:cubicBezTo>
                      <a:pt x="21158" y="7740"/>
                      <a:pt x="21158" y="8156"/>
                      <a:pt x="21146" y="8573"/>
                    </a:cubicBezTo>
                    <a:cubicBezTo>
                      <a:pt x="21134" y="8871"/>
                      <a:pt x="21111" y="9180"/>
                      <a:pt x="21087" y="9478"/>
                    </a:cubicBezTo>
                    <a:cubicBezTo>
                      <a:pt x="21075" y="9764"/>
                      <a:pt x="21039" y="10038"/>
                      <a:pt x="21027" y="10335"/>
                    </a:cubicBezTo>
                    <a:cubicBezTo>
                      <a:pt x="21015" y="10621"/>
                      <a:pt x="21015" y="10907"/>
                      <a:pt x="21015" y="11169"/>
                    </a:cubicBezTo>
                    <a:lnTo>
                      <a:pt x="21015" y="11800"/>
                    </a:lnTo>
                    <a:cubicBezTo>
                      <a:pt x="20992" y="12109"/>
                      <a:pt x="20980" y="12383"/>
                      <a:pt x="20956" y="12621"/>
                    </a:cubicBezTo>
                    <a:cubicBezTo>
                      <a:pt x="20908" y="13038"/>
                      <a:pt x="20837" y="13097"/>
                      <a:pt x="20420" y="13133"/>
                    </a:cubicBezTo>
                    <a:cubicBezTo>
                      <a:pt x="20206" y="13157"/>
                      <a:pt x="19980" y="13169"/>
                      <a:pt x="19777" y="13193"/>
                    </a:cubicBezTo>
                    <a:cubicBezTo>
                      <a:pt x="19491" y="13217"/>
                      <a:pt x="19206" y="13240"/>
                      <a:pt x="18908" y="13276"/>
                    </a:cubicBezTo>
                    <a:cubicBezTo>
                      <a:pt x="17801" y="13371"/>
                      <a:pt x="16622" y="13598"/>
                      <a:pt x="15110" y="13990"/>
                    </a:cubicBezTo>
                    <a:lnTo>
                      <a:pt x="14812" y="14062"/>
                    </a:lnTo>
                    <a:cubicBezTo>
                      <a:pt x="14062" y="14240"/>
                      <a:pt x="13300" y="14431"/>
                      <a:pt x="12610" y="14800"/>
                    </a:cubicBezTo>
                    <a:cubicBezTo>
                      <a:pt x="12276" y="14967"/>
                      <a:pt x="11979" y="15145"/>
                      <a:pt x="11657" y="15324"/>
                    </a:cubicBezTo>
                    <a:cubicBezTo>
                      <a:pt x="11538" y="15383"/>
                      <a:pt x="11431" y="15455"/>
                      <a:pt x="11312" y="15514"/>
                    </a:cubicBezTo>
                    <a:cubicBezTo>
                      <a:pt x="11205" y="15455"/>
                      <a:pt x="11193" y="15360"/>
                      <a:pt x="11205" y="15205"/>
                    </a:cubicBezTo>
                    <a:cubicBezTo>
                      <a:pt x="11217" y="14776"/>
                      <a:pt x="11252" y="14348"/>
                      <a:pt x="11276" y="13895"/>
                    </a:cubicBezTo>
                    <a:cubicBezTo>
                      <a:pt x="11324" y="12967"/>
                      <a:pt x="11371" y="11978"/>
                      <a:pt x="11395" y="11014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584;p35"/>
              <p:cNvSpPr/>
              <p:nvPr/>
            </p:nvSpPr>
            <p:spPr>
              <a:xfrm>
                <a:off x="4900900" y="3280600"/>
                <a:ext cx="47950" cy="69075"/>
              </a:xfrm>
              <a:custGeom>
                <a:avLst/>
                <a:gdLst/>
                <a:ahLst/>
                <a:cxnLst/>
                <a:rect l="l" t="t" r="r" b="b"/>
                <a:pathLst>
                  <a:path w="1918" h="2763" extrusionOk="0">
                    <a:moveTo>
                      <a:pt x="1239" y="1358"/>
                    </a:moveTo>
                    <a:cubicBezTo>
                      <a:pt x="1346" y="1453"/>
                      <a:pt x="1393" y="1512"/>
                      <a:pt x="1477" y="1572"/>
                    </a:cubicBezTo>
                    <a:cubicBezTo>
                      <a:pt x="1917" y="2012"/>
                      <a:pt x="1715" y="2465"/>
                      <a:pt x="1286" y="2643"/>
                    </a:cubicBezTo>
                    <a:cubicBezTo>
                      <a:pt x="1001" y="2762"/>
                      <a:pt x="655" y="2762"/>
                      <a:pt x="322" y="2751"/>
                    </a:cubicBezTo>
                    <a:cubicBezTo>
                      <a:pt x="108" y="2751"/>
                      <a:pt x="0" y="2536"/>
                      <a:pt x="48" y="2298"/>
                    </a:cubicBezTo>
                    <a:cubicBezTo>
                      <a:pt x="179" y="1643"/>
                      <a:pt x="262" y="1000"/>
                      <a:pt x="167" y="334"/>
                    </a:cubicBezTo>
                    <a:cubicBezTo>
                      <a:pt x="119" y="84"/>
                      <a:pt x="227" y="0"/>
                      <a:pt x="465" y="36"/>
                    </a:cubicBezTo>
                    <a:cubicBezTo>
                      <a:pt x="739" y="72"/>
                      <a:pt x="1012" y="107"/>
                      <a:pt x="1274" y="191"/>
                    </a:cubicBezTo>
                    <a:cubicBezTo>
                      <a:pt x="1727" y="310"/>
                      <a:pt x="1834" y="607"/>
                      <a:pt x="1560" y="977"/>
                    </a:cubicBezTo>
                    <a:cubicBezTo>
                      <a:pt x="1477" y="1096"/>
                      <a:pt x="1370" y="1203"/>
                      <a:pt x="1239" y="1358"/>
                    </a:cubicBezTo>
                    <a:close/>
                    <a:moveTo>
                      <a:pt x="477" y="1643"/>
                    </a:moveTo>
                    <a:cubicBezTo>
                      <a:pt x="334" y="1917"/>
                      <a:pt x="227" y="2179"/>
                      <a:pt x="370" y="2393"/>
                    </a:cubicBezTo>
                    <a:cubicBezTo>
                      <a:pt x="548" y="2608"/>
                      <a:pt x="834" y="2465"/>
                      <a:pt x="1072" y="2405"/>
                    </a:cubicBezTo>
                    <a:cubicBezTo>
                      <a:pt x="1120" y="2393"/>
                      <a:pt x="1167" y="2370"/>
                      <a:pt x="1191" y="2358"/>
                    </a:cubicBezTo>
                    <a:cubicBezTo>
                      <a:pt x="1441" y="2215"/>
                      <a:pt x="1465" y="1941"/>
                      <a:pt x="1191" y="1822"/>
                    </a:cubicBezTo>
                    <a:cubicBezTo>
                      <a:pt x="989" y="1715"/>
                      <a:pt x="727" y="1691"/>
                      <a:pt x="477" y="1643"/>
                    </a:cubicBezTo>
                    <a:close/>
                    <a:moveTo>
                      <a:pt x="393" y="441"/>
                    </a:moveTo>
                    <a:cubicBezTo>
                      <a:pt x="417" y="738"/>
                      <a:pt x="453" y="1024"/>
                      <a:pt x="489" y="1334"/>
                    </a:cubicBezTo>
                    <a:cubicBezTo>
                      <a:pt x="905" y="1167"/>
                      <a:pt x="1322" y="1107"/>
                      <a:pt x="1465" y="643"/>
                    </a:cubicBezTo>
                    <a:cubicBezTo>
                      <a:pt x="1132" y="393"/>
                      <a:pt x="798" y="369"/>
                      <a:pt x="393" y="441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585;p35"/>
              <p:cNvSpPr/>
              <p:nvPr/>
            </p:nvSpPr>
            <p:spPr>
              <a:xfrm>
                <a:off x="4649675" y="3136525"/>
                <a:ext cx="48850" cy="75025"/>
              </a:xfrm>
              <a:custGeom>
                <a:avLst/>
                <a:gdLst/>
                <a:ahLst/>
                <a:cxnLst/>
                <a:rect l="l" t="t" r="r" b="b"/>
                <a:pathLst>
                  <a:path w="1954" h="3001" extrusionOk="0">
                    <a:moveTo>
                      <a:pt x="1691" y="3001"/>
                    </a:moveTo>
                    <a:cubicBezTo>
                      <a:pt x="1572" y="2560"/>
                      <a:pt x="1477" y="2179"/>
                      <a:pt x="1370" y="1810"/>
                    </a:cubicBezTo>
                    <a:lnTo>
                      <a:pt x="763" y="1810"/>
                    </a:lnTo>
                    <a:cubicBezTo>
                      <a:pt x="560" y="1810"/>
                      <a:pt x="441" y="1917"/>
                      <a:pt x="405" y="2108"/>
                    </a:cubicBezTo>
                    <a:cubicBezTo>
                      <a:pt x="382" y="2322"/>
                      <a:pt x="334" y="2513"/>
                      <a:pt x="286" y="2715"/>
                    </a:cubicBezTo>
                    <a:cubicBezTo>
                      <a:pt x="274" y="2763"/>
                      <a:pt x="227" y="2810"/>
                      <a:pt x="203" y="2858"/>
                    </a:cubicBezTo>
                    <a:cubicBezTo>
                      <a:pt x="1" y="2799"/>
                      <a:pt x="1" y="2691"/>
                      <a:pt x="48" y="2537"/>
                    </a:cubicBezTo>
                    <a:cubicBezTo>
                      <a:pt x="286" y="1787"/>
                      <a:pt x="524" y="1036"/>
                      <a:pt x="763" y="274"/>
                    </a:cubicBezTo>
                    <a:cubicBezTo>
                      <a:pt x="810" y="143"/>
                      <a:pt x="858" y="1"/>
                      <a:pt x="1013" y="24"/>
                    </a:cubicBezTo>
                    <a:cubicBezTo>
                      <a:pt x="1108" y="36"/>
                      <a:pt x="1191" y="155"/>
                      <a:pt x="1239" y="251"/>
                    </a:cubicBezTo>
                    <a:cubicBezTo>
                      <a:pt x="1394" y="691"/>
                      <a:pt x="1536" y="1144"/>
                      <a:pt x="1667" y="1584"/>
                    </a:cubicBezTo>
                    <a:cubicBezTo>
                      <a:pt x="1751" y="1858"/>
                      <a:pt x="1810" y="2120"/>
                      <a:pt x="1882" y="2406"/>
                    </a:cubicBezTo>
                    <a:cubicBezTo>
                      <a:pt x="1941" y="2596"/>
                      <a:pt x="1953" y="2775"/>
                      <a:pt x="1691" y="3001"/>
                    </a:cubicBezTo>
                    <a:close/>
                    <a:moveTo>
                      <a:pt x="774" y="1441"/>
                    </a:moveTo>
                    <a:cubicBezTo>
                      <a:pt x="953" y="1406"/>
                      <a:pt x="1108" y="1382"/>
                      <a:pt x="1251" y="1346"/>
                    </a:cubicBezTo>
                    <a:cubicBezTo>
                      <a:pt x="1251" y="1048"/>
                      <a:pt x="1179" y="858"/>
                      <a:pt x="989" y="679"/>
                    </a:cubicBezTo>
                    <a:cubicBezTo>
                      <a:pt x="763" y="870"/>
                      <a:pt x="715" y="1108"/>
                      <a:pt x="774" y="1441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586;p35"/>
              <p:cNvSpPr/>
              <p:nvPr/>
            </p:nvSpPr>
            <p:spPr>
              <a:xfrm>
                <a:off x="4897925" y="3135925"/>
                <a:ext cx="1801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7204" h="2490" extrusionOk="0">
                    <a:moveTo>
                      <a:pt x="6763" y="1"/>
                    </a:moveTo>
                    <a:lnTo>
                      <a:pt x="6656" y="1"/>
                    </a:lnTo>
                    <a:cubicBezTo>
                      <a:pt x="5787" y="36"/>
                      <a:pt x="4775" y="120"/>
                      <a:pt x="3787" y="525"/>
                    </a:cubicBezTo>
                    <a:cubicBezTo>
                      <a:pt x="2989" y="834"/>
                      <a:pt x="2191" y="1132"/>
                      <a:pt x="1405" y="1418"/>
                    </a:cubicBezTo>
                    <a:cubicBezTo>
                      <a:pt x="1084" y="1537"/>
                      <a:pt x="774" y="1644"/>
                      <a:pt x="465" y="1763"/>
                    </a:cubicBezTo>
                    <a:cubicBezTo>
                      <a:pt x="298" y="1822"/>
                      <a:pt x="48" y="1918"/>
                      <a:pt x="12" y="2311"/>
                    </a:cubicBezTo>
                    <a:lnTo>
                      <a:pt x="0" y="2489"/>
                    </a:lnTo>
                    <a:lnTo>
                      <a:pt x="179" y="2477"/>
                    </a:lnTo>
                    <a:cubicBezTo>
                      <a:pt x="227" y="2477"/>
                      <a:pt x="250" y="2477"/>
                      <a:pt x="298" y="2453"/>
                    </a:cubicBezTo>
                    <a:cubicBezTo>
                      <a:pt x="369" y="2453"/>
                      <a:pt x="453" y="2442"/>
                      <a:pt x="524" y="2418"/>
                    </a:cubicBezTo>
                    <a:cubicBezTo>
                      <a:pt x="1584" y="1953"/>
                      <a:pt x="2739" y="1513"/>
                      <a:pt x="4060" y="1072"/>
                    </a:cubicBezTo>
                    <a:cubicBezTo>
                      <a:pt x="4715" y="870"/>
                      <a:pt x="5513" y="644"/>
                      <a:pt x="6346" y="644"/>
                    </a:cubicBezTo>
                    <a:cubicBezTo>
                      <a:pt x="6442" y="644"/>
                      <a:pt x="6561" y="644"/>
                      <a:pt x="6668" y="656"/>
                    </a:cubicBezTo>
                    <a:lnTo>
                      <a:pt x="6727" y="656"/>
                    </a:lnTo>
                    <a:cubicBezTo>
                      <a:pt x="6775" y="656"/>
                      <a:pt x="6823" y="679"/>
                      <a:pt x="6858" y="679"/>
                    </a:cubicBezTo>
                    <a:cubicBezTo>
                      <a:pt x="6906" y="679"/>
                      <a:pt x="7025" y="679"/>
                      <a:pt x="7120" y="584"/>
                    </a:cubicBezTo>
                    <a:cubicBezTo>
                      <a:pt x="7180" y="525"/>
                      <a:pt x="7204" y="441"/>
                      <a:pt x="7204" y="334"/>
                    </a:cubicBezTo>
                    <a:cubicBezTo>
                      <a:pt x="7204" y="215"/>
                      <a:pt x="7144" y="1"/>
                      <a:pt x="6763" y="1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587;p35"/>
              <p:cNvSpPr/>
              <p:nvPr/>
            </p:nvSpPr>
            <p:spPr>
              <a:xfrm>
                <a:off x="4897925" y="3374050"/>
                <a:ext cx="171475" cy="42300"/>
              </a:xfrm>
              <a:custGeom>
                <a:avLst/>
                <a:gdLst/>
                <a:ahLst/>
                <a:cxnLst/>
                <a:rect l="l" t="t" r="r" b="b"/>
                <a:pathLst>
                  <a:path w="6859" h="1692" extrusionOk="0">
                    <a:moveTo>
                      <a:pt x="6561" y="60"/>
                    </a:moveTo>
                    <a:cubicBezTo>
                      <a:pt x="6442" y="36"/>
                      <a:pt x="6346" y="1"/>
                      <a:pt x="6227" y="1"/>
                    </a:cubicBezTo>
                    <a:lnTo>
                      <a:pt x="6180" y="1"/>
                    </a:lnTo>
                    <a:cubicBezTo>
                      <a:pt x="5346" y="48"/>
                      <a:pt x="4584" y="96"/>
                      <a:pt x="3822" y="167"/>
                    </a:cubicBezTo>
                    <a:cubicBezTo>
                      <a:pt x="3406" y="215"/>
                      <a:pt x="2977" y="287"/>
                      <a:pt x="2453" y="441"/>
                    </a:cubicBezTo>
                    <a:cubicBezTo>
                      <a:pt x="1977" y="560"/>
                      <a:pt x="1501" y="703"/>
                      <a:pt x="1048" y="834"/>
                    </a:cubicBezTo>
                    <a:cubicBezTo>
                      <a:pt x="870" y="894"/>
                      <a:pt x="667" y="941"/>
                      <a:pt x="489" y="1001"/>
                    </a:cubicBezTo>
                    <a:lnTo>
                      <a:pt x="453" y="1013"/>
                    </a:lnTo>
                    <a:cubicBezTo>
                      <a:pt x="358" y="1049"/>
                      <a:pt x="274" y="1072"/>
                      <a:pt x="179" y="1120"/>
                    </a:cubicBezTo>
                    <a:cubicBezTo>
                      <a:pt x="72" y="1179"/>
                      <a:pt x="0" y="1346"/>
                      <a:pt x="48" y="1453"/>
                    </a:cubicBezTo>
                    <a:cubicBezTo>
                      <a:pt x="96" y="1537"/>
                      <a:pt x="179" y="1632"/>
                      <a:pt x="274" y="1668"/>
                    </a:cubicBezTo>
                    <a:cubicBezTo>
                      <a:pt x="298" y="1691"/>
                      <a:pt x="334" y="1691"/>
                      <a:pt x="358" y="1691"/>
                    </a:cubicBezTo>
                    <a:cubicBezTo>
                      <a:pt x="417" y="1691"/>
                      <a:pt x="465" y="1668"/>
                      <a:pt x="512" y="1656"/>
                    </a:cubicBezTo>
                    <a:lnTo>
                      <a:pt x="536" y="1644"/>
                    </a:lnTo>
                    <a:cubicBezTo>
                      <a:pt x="774" y="1572"/>
                      <a:pt x="1012" y="1513"/>
                      <a:pt x="1251" y="1430"/>
                    </a:cubicBezTo>
                    <a:cubicBezTo>
                      <a:pt x="1679" y="1299"/>
                      <a:pt x="2096" y="1179"/>
                      <a:pt x="2524" y="1060"/>
                    </a:cubicBezTo>
                    <a:cubicBezTo>
                      <a:pt x="2739" y="1001"/>
                      <a:pt x="2977" y="941"/>
                      <a:pt x="3203" y="894"/>
                    </a:cubicBezTo>
                    <a:lnTo>
                      <a:pt x="3489" y="858"/>
                    </a:lnTo>
                    <a:cubicBezTo>
                      <a:pt x="4156" y="751"/>
                      <a:pt x="4834" y="644"/>
                      <a:pt x="5501" y="644"/>
                    </a:cubicBezTo>
                    <a:cubicBezTo>
                      <a:pt x="5775" y="644"/>
                      <a:pt x="6025" y="656"/>
                      <a:pt x="6275" y="691"/>
                    </a:cubicBezTo>
                    <a:lnTo>
                      <a:pt x="6370" y="691"/>
                    </a:lnTo>
                    <a:cubicBezTo>
                      <a:pt x="6537" y="691"/>
                      <a:pt x="6751" y="620"/>
                      <a:pt x="6835" y="263"/>
                    </a:cubicBezTo>
                    <a:lnTo>
                      <a:pt x="6858" y="108"/>
                    </a:lnTo>
                    <a:lnTo>
                      <a:pt x="6715" y="84"/>
                    </a:lnTo>
                    <a:cubicBezTo>
                      <a:pt x="6668" y="96"/>
                      <a:pt x="6608" y="84"/>
                      <a:pt x="6561" y="60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588;p35"/>
              <p:cNvSpPr/>
              <p:nvPr/>
            </p:nvSpPr>
            <p:spPr>
              <a:xfrm>
                <a:off x="4896125" y="3336850"/>
                <a:ext cx="171775" cy="43175"/>
              </a:xfrm>
              <a:custGeom>
                <a:avLst/>
                <a:gdLst/>
                <a:ahLst/>
                <a:cxnLst/>
                <a:rect l="l" t="t" r="r" b="b"/>
                <a:pathLst>
                  <a:path w="6871" h="1727" extrusionOk="0">
                    <a:moveTo>
                      <a:pt x="322" y="1715"/>
                    </a:moveTo>
                    <a:cubicBezTo>
                      <a:pt x="382" y="1715"/>
                      <a:pt x="465" y="1703"/>
                      <a:pt x="537" y="1679"/>
                    </a:cubicBezTo>
                    <a:lnTo>
                      <a:pt x="787" y="1608"/>
                    </a:lnTo>
                    <a:cubicBezTo>
                      <a:pt x="1203" y="1477"/>
                      <a:pt x="1632" y="1346"/>
                      <a:pt x="2049" y="1203"/>
                    </a:cubicBezTo>
                    <a:cubicBezTo>
                      <a:pt x="3323" y="786"/>
                      <a:pt x="4287" y="596"/>
                      <a:pt x="5204" y="596"/>
                    </a:cubicBezTo>
                    <a:cubicBezTo>
                      <a:pt x="5609" y="596"/>
                      <a:pt x="6014" y="643"/>
                      <a:pt x="6395" y="715"/>
                    </a:cubicBezTo>
                    <a:cubicBezTo>
                      <a:pt x="6442" y="727"/>
                      <a:pt x="6490" y="727"/>
                      <a:pt x="6537" y="727"/>
                    </a:cubicBezTo>
                    <a:cubicBezTo>
                      <a:pt x="6633" y="727"/>
                      <a:pt x="6728" y="703"/>
                      <a:pt x="6787" y="632"/>
                    </a:cubicBezTo>
                    <a:cubicBezTo>
                      <a:pt x="6871" y="524"/>
                      <a:pt x="6871" y="358"/>
                      <a:pt x="6871" y="227"/>
                    </a:cubicBezTo>
                    <a:lnTo>
                      <a:pt x="6859" y="108"/>
                    </a:lnTo>
                    <a:lnTo>
                      <a:pt x="6740" y="96"/>
                    </a:lnTo>
                    <a:cubicBezTo>
                      <a:pt x="6633" y="72"/>
                      <a:pt x="6537" y="72"/>
                      <a:pt x="6442" y="60"/>
                    </a:cubicBezTo>
                    <a:cubicBezTo>
                      <a:pt x="6216" y="36"/>
                      <a:pt x="6002" y="0"/>
                      <a:pt x="5764" y="0"/>
                    </a:cubicBezTo>
                    <a:lnTo>
                      <a:pt x="5252" y="0"/>
                    </a:lnTo>
                    <a:cubicBezTo>
                      <a:pt x="4597" y="0"/>
                      <a:pt x="3918" y="36"/>
                      <a:pt x="3216" y="286"/>
                    </a:cubicBezTo>
                    <a:cubicBezTo>
                      <a:pt x="2882" y="405"/>
                      <a:pt x="2525" y="512"/>
                      <a:pt x="2192" y="596"/>
                    </a:cubicBezTo>
                    <a:cubicBezTo>
                      <a:pt x="2073" y="632"/>
                      <a:pt x="1954" y="655"/>
                      <a:pt x="1834" y="703"/>
                    </a:cubicBezTo>
                    <a:cubicBezTo>
                      <a:pt x="1573" y="774"/>
                      <a:pt x="1323" y="834"/>
                      <a:pt x="1072" y="905"/>
                    </a:cubicBezTo>
                    <a:cubicBezTo>
                      <a:pt x="858" y="965"/>
                      <a:pt x="644" y="1024"/>
                      <a:pt x="430" y="1084"/>
                    </a:cubicBezTo>
                    <a:cubicBezTo>
                      <a:pt x="346" y="1120"/>
                      <a:pt x="239" y="1143"/>
                      <a:pt x="144" y="1203"/>
                    </a:cubicBezTo>
                    <a:cubicBezTo>
                      <a:pt x="60" y="1263"/>
                      <a:pt x="1" y="1417"/>
                      <a:pt x="25" y="1524"/>
                    </a:cubicBezTo>
                    <a:cubicBezTo>
                      <a:pt x="60" y="1620"/>
                      <a:pt x="168" y="1715"/>
                      <a:pt x="263" y="1727"/>
                    </a:cubicBezTo>
                    <a:cubicBezTo>
                      <a:pt x="263" y="1715"/>
                      <a:pt x="299" y="1715"/>
                      <a:pt x="322" y="1715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589;p35"/>
              <p:cNvSpPr/>
              <p:nvPr/>
            </p:nvSpPr>
            <p:spPr>
              <a:xfrm>
                <a:off x="4906550" y="3180575"/>
                <a:ext cx="162250" cy="42300"/>
              </a:xfrm>
              <a:custGeom>
                <a:avLst/>
                <a:gdLst/>
                <a:ahLst/>
                <a:cxnLst/>
                <a:rect l="l" t="t" r="r" b="b"/>
                <a:pathLst>
                  <a:path w="6490" h="1692" extrusionOk="0">
                    <a:moveTo>
                      <a:pt x="5954" y="667"/>
                    </a:moveTo>
                    <a:lnTo>
                      <a:pt x="6097" y="667"/>
                    </a:lnTo>
                    <a:cubicBezTo>
                      <a:pt x="6240" y="667"/>
                      <a:pt x="6323" y="632"/>
                      <a:pt x="6382" y="536"/>
                    </a:cubicBezTo>
                    <a:cubicBezTo>
                      <a:pt x="6490" y="417"/>
                      <a:pt x="6442" y="239"/>
                      <a:pt x="6430" y="179"/>
                    </a:cubicBezTo>
                    <a:lnTo>
                      <a:pt x="6418" y="96"/>
                    </a:lnTo>
                    <a:lnTo>
                      <a:pt x="6323" y="72"/>
                    </a:lnTo>
                    <a:cubicBezTo>
                      <a:pt x="6299" y="72"/>
                      <a:pt x="6275" y="60"/>
                      <a:pt x="6263" y="60"/>
                    </a:cubicBezTo>
                    <a:cubicBezTo>
                      <a:pt x="6216" y="48"/>
                      <a:pt x="6180" y="36"/>
                      <a:pt x="6132" y="36"/>
                    </a:cubicBezTo>
                    <a:cubicBezTo>
                      <a:pt x="5942" y="13"/>
                      <a:pt x="5763" y="1"/>
                      <a:pt x="5549" y="1"/>
                    </a:cubicBezTo>
                    <a:cubicBezTo>
                      <a:pt x="4966" y="1"/>
                      <a:pt x="4370" y="72"/>
                      <a:pt x="3811" y="155"/>
                    </a:cubicBezTo>
                    <a:lnTo>
                      <a:pt x="3537" y="179"/>
                    </a:lnTo>
                    <a:cubicBezTo>
                      <a:pt x="3084" y="239"/>
                      <a:pt x="2644" y="394"/>
                      <a:pt x="2227" y="536"/>
                    </a:cubicBezTo>
                    <a:cubicBezTo>
                      <a:pt x="1965" y="632"/>
                      <a:pt x="1679" y="727"/>
                      <a:pt x="1417" y="787"/>
                    </a:cubicBezTo>
                    <a:cubicBezTo>
                      <a:pt x="1334" y="810"/>
                      <a:pt x="1263" y="822"/>
                      <a:pt x="1179" y="846"/>
                    </a:cubicBezTo>
                    <a:cubicBezTo>
                      <a:pt x="1025" y="882"/>
                      <a:pt x="858" y="929"/>
                      <a:pt x="715" y="965"/>
                    </a:cubicBezTo>
                    <a:cubicBezTo>
                      <a:pt x="679" y="989"/>
                      <a:pt x="655" y="989"/>
                      <a:pt x="608" y="1001"/>
                    </a:cubicBezTo>
                    <a:cubicBezTo>
                      <a:pt x="429" y="1048"/>
                      <a:pt x="179" y="1120"/>
                      <a:pt x="60" y="1441"/>
                    </a:cubicBezTo>
                    <a:lnTo>
                      <a:pt x="1" y="1608"/>
                    </a:lnTo>
                    <a:lnTo>
                      <a:pt x="179" y="1644"/>
                    </a:lnTo>
                    <a:cubicBezTo>
                      <a:pt x="203" y="1644"/>
                      <a:pt x="239" y="1656"/>
                      <a:pt x="263" y="1656"/>
                    </a:cubicBezTo>
                    <a:cubicBezTo>
                      <a:pt x="322" y="1668"/>
                      <a:pt x="382" y="1691"/>
                      <a:pt x="441" y="1691"/>
                    </a:cubicBezTo>
                    <a:cubicBezTo>
                      <a:pt x="477" y="1691"/>
                      <a:pt x="501" y="1691"/>
                      <a:pt x="525" y="1668"/>
                    </a:cubicBezTo>
                    <a:cubicBezTo>
                      <a:pt x="608" y="1644"/>
                      <a:pt x="703" y="1632"/>
                      <a:pt x="798" y="1596"/>
                    </a:cubicBezTo>
                    <a:cubicBezTo>
                      <a:pt x="1144" y="1513"/>
                      <a:pt x="1489" y="1418"/>
                      <a:pt x="1810" y="1287"/>
                    </a:cubicBezTo>
                    <a:cubicBezTo>
                      <a:pt x="2882" y="834"/>
                      <a:pt x="4013" y="620"/>
                      <a:pt x="5180" y="620"/>
                    </a:cubicBezTo>
                    <a:cubicBezTo>
                      <a:pt x="5370" y="620"/>
                      <a:pt x="5585" y="620"/>
                      <a:pt x="5787" y="632"/>
                    </a:cubicBezTo>
                    <a:cubicBezTo>
                      <a:pt x="5835" y="667"/>
                      <a:pt x="5894" y="667"/>
                      <a:pt x="5954" y="667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590;p35"/>
              <p:cNvSpPr/>
              <p:nvPr/>
            </p:nvSpPr>
            <p:spPr>
              <a:xfrm>
                <a:off x="4900300" y="3223150"/>
                <a:ext cx="124150" cy="36025"/>
              </a:xfrm>
              <a:custGeom>
                <a:avLst/>
                <a:gdLst/>
                <a:ahLst/>
                <a:cxnLst/>
                <a:rect l="l" t="t" r="r" b="b"/>
                <a:pathLst>
                  <a:path w="4966" h="1441" extrusionOk="0">
                    <a:moveTo>
                      <a:pt x="24" y="1274"/>
                    </a:moveTo>
                    <a:lnTo>
                      <a:pt x="1" y="1441"/>
                    </a:lnTo>
                    <a:lnTo>
                      <a:pt x="179" y="1441"/>
                    </a:lnTo>
                    <a:lnTo>
                      <a:pt x="298" y="1441"/>
                    </a:lnTo>
                    <a:lnTo>
                      <a:pt x="394" y="1441"/>
                    </a:lnTo>
                    <a:cubicBezTo>
                      <a:pt x="453" y="1441"/>
                      <a:pt x="501" y="1441"/>
                      <a:pt x="548" y="1429"/>
                    </a:cubicBezTo>
                    <a:cubicBezTo>
                      <a:pt x="1965" y="1072"/>
                      <a:pt x="3227" y="774"/>
                      <a:pt x="4561" y="679"/>
                    </a:cubicBezTo>
                    <a:cubicBezTo>
                      <a:pt x="4966" y="655"/>
                      <a:pt x="4966" y="298"/>
                      <a:pt x="4966" y="155"/>
                    </a:cubicBezTo>
                    <a:lnTo>
                      <a:pt x="4966" y="0"/>
                    </a:lnTo>
                    <a:lnTo>
                      <a:pt x="4799" y="12"/>
                    </a:lnTo>
                    <a:cubicBezTo>
                      <a:pt x="4704" y="24"/>
                      <a:pt x="4608" y="24"/>
                      <a:pt x="4525" y="48"/>
                    </a:cubicBezTo>
                    <a:cubicBezTo>
                      <a:pt x="4311" y="60"/>
                      <a:pt x="4108" y="72"/>
                      <a:pt x="3906" y="119"/>
                    </a:cubicBezTo>
                    <a:cubicBezTo>
                      <a:pt x="2775" y="346"/>
                      <a:pt x="1667" y="560"/>
                      <a:pt x="513" y="822"/>
                    </a:cubicBezTo>
                    <a:cubicBezTo>
                      <a:pt x="334" y="846"/>
                      <a:pt x="72" y="905"/>
                      <a:pt x="24" y="1274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591;p35"/>
              <p:cNvSpPr/>
              <p:nvPr/>
            </p:nvSpPr>
            <p:spPr>
              <a:xfrm>
                <a:off x="4960725" y="3291600"/>
                <a:ext cx="83375" cy="23250"/>
              </a:xfrm>
              <a:custGeom>
                <a:avLst/>
                <a:gdLst/>
                <a:ahLst/>
                <a:cxnLst/>
                <a:rect l="l" t="t" r="r" b="b"/>
                <a:pathLst>
                  <a:path w="3335" h="930" extrusionOk="0">
                    <a:moveTo>
                      <a:pt x="3156" y="25"/>
                    </a:moveTo>
                    <a:lnTo>
                      <a:pt x="2894" y="72"/>
                    </a:lnTo>
                    <a:cubicBezTo>
                      <a:pt x="2715" y="108"/>
                      <a:pt x="2549" y="132"/>
                      <a:pt x="2370" y="144"/>
                    </a:cubicBezTo>
                    <a:cubicBezTo>
                      <a:pt x="2001" y="179"/>
                      <a:pt x="1632" y="203"/>
                      <a:pt x="1275" y="239"/>
                    </a:cubicBezTo>
                    <a:cubicBezTo>
                      <a:pt x="1001" y="251"/>
                      <a:pt x="751" y="275"/>
                      <a:pt x="477" y="298"/>
                    </a:cubicBezTo>
                    <a:lnTo>
                      <a:pt x="417" y="298"/>
                    </a:lnTo>
                    <a:cubicBezTo>
                      <a:pt x="310" y="298"/>
                      <a:pt x="179" y="310"/>
                      <a:pt x="84" y="417"/>
                    </a:cubicBezTo>
                    <a:cubicBezTo>
                      <a:pt x="12" y="477"/>
                      <a:pt x="1" y="560"/>
                      <a:pt x="1" y="656"/>
                    </a:cubicBezTo>
                    <a:cubicBezTo>
                      <a:pt x="12" y="834"/>
                      <a:pt x="143" y="929"/>
                      <a:pt x="310" y="929"/>
                    </a:cubicBezTo>
                    <a:cubicBezTo>
                      <a:pt x="358" y="929"/>
                      <a:pt x="405" y="929"/>
                      <a:pt x="453" y="918"/>
                    </a:cubicBezTo>
                    <a:cubicBezTo>
                      <a:pt x="465" y="918"/>
                      <a:pt x="489" y="918"/>
                      <a:pt x="513" y="906"/>
                    </a:cubicBezTo>
                    <a:lnTo>
                      <a:pt x="1298" y="846"/>
                    </a:lnTo>
                    <a:cubicBezTo>
                      <a:pt x="1846" y="798"/>
                      <a:pt x="2382" y="751"/>
                      <a:pt x="2941" y="727"/>
                    </a:cubicBezTo>
                    <a:cubicBezTo>
                      <a:pt x="3072" y="715"/>
                      <a:pt x="3168" y="667"/>
                      <a:pt x="3239" y="596"/>
                    </a:cubicBezTo>
                    <a:cubicBezTo>
                      <a:pt x="3334" y="477"/>
                      <a:pt x="3322" y="310"/>
                      <a:pt x="3299" y="144"/>
                    </a:cubicBezTo>
                    <a:lnTo>
                      <a:pt x="3275" y="1"/>
                    </a:ln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592;p35"/>
              <p:cNvSpPr/>
              <p:nvPr/>
            </p:nvSpPr>
            <p:spPr>
              <a:xfrm>
                <a:off x="4907750" y="3408000"/>
                <a:ext cx="73550" cy="28600"/>
              </a:xfrm>
              <a:custGeom>
                <a:avLst/>
                <a:gdLst/>
                <a:ahLst/>
                <a:cxnLst/>
                <a:rect l="l" t="t" r="r" b="b"/>
                <a:pathLst>
                  <a:path w="2942" h="1144" extrusionOk="0">
                    <a:moveTo>
                      <a:pt x="2572" y="0"/>
                    </a:moveTo>
                    <a:cubicBezTo>
                      <a:pt x="2524" y="0"/>
                      <a:pt x="2477" y="0"/>
                      <a:pt x="2429" y="12"/>
                    </a:cubicBezTo>
                    <a:lnTo>
                      <a:pt x="2417" y="12"/>
                    </a:lnTo>
                    <a:cubicBezTo>
                      <a:pt x="2393" y="12"/>
                      <a:pt x="2358" y="36"/>
                      <a:pt x="2334" y="36"/>
                    </a:cubicBezTo>
                    <a:lnTo>
                      <a:pt x="1786" y="167"/>
                    </a:lnTo>
                    <a:cubicBezTo>
                      <a:pt x="1334" y="286"/>
                      <a:pt x="869" y="393"/>
                      <a:pt x="429" y="512"/>
                    </a:cubicBezTo>
                    <a:lnTo>
                      <a:pt x="381" y="524"/>
                    </a:lnTo>
                    <a:cubicBezTo>
                      <a:pt x="262" y="548"/>
                      <a:pt x="0" y="607"/>
                      <a:pt x="12" y="1000"/>
                    </a:cubicBezTo>
                    <a:lnTo>
                      <a:pt x="12" y="1143"/>
                    </a:lnTo>
                    <a:lnTo>
                      <a:pt x="155" y="1131"/>
                    </a:lnTo>
                    <a:lnTo>
                      <a:pt x="322" y="1131"/>
                    </a:lnTo>
                    <a:cubicBezTo>
                      <a:pt x="441" y="1131"/>
                      <a:pt x="560" y="1131"/>
                      <a:pt x="667" y="1107"/>
                    </a:cubicBezTo>
                    <a:cubicBezTo>
                      <a:pt x="1274" y="964"/>
                      <a:pt x="1881" y="822"/>
                      <a:pt x="2512" y="667"/>
                    </a:cubicBezTo>
                    <a:lnTo>
                      <a:pt x="2536" y="667"/>
                    </a:lnTo>
                    <a:cubicBezTo>
                      <a:pt x="2643" y="643"/>
                      <a:pt x="2941" y="583"/>
                      <a:pt x="2882" y="274"/>
                    </a:cubicBezTo>
                    <a:cubicBezTo>
                      <a:pt x="2893" y="191"/>
                      <a:pt x="2822" y="0"/>
                      <a:pt x="2572" y="0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593;p35"/>
              <p:cNvSpPr/>
              <p:nvPr/>
            </p:nvSpPr>
            <p:spPr>
              <a:xfrm>
                <a:off x="4657425" y="3220475"/>
                <a:ext cx="147950" cy="39000"/>
              </a:xfrm>
              <a:custGeom>
                <a:avLst/>
                <a:gdLst/>
                <a:ahLst/>
                <a:cxnLst/>
                <a:rect l="l" t="t" r="r" b="b"/>
                <a:pathLst>
                  <a:path w="5918" h="1560" extrusionOk="0">
                    <a:moveTo>
                      <a:pt x="405" y="667"/>
                    </a:moveTo>
                    <a:cubicBezTo>
                      <a:pt x="548" y="715"/>
                      <a:pt x="691" y="726"/>
                      <a:pt x="822" y="726"/>
                    </a:cubicBezTo>
                    <a:lnTo>
                      <a:pt x="917" y="750"/>
                    </a:lnTo>
                    <a:cubicBezTo>
                      <a:pt x="1072" y="762"/>
                      <a:pt x="1250" y="774"/>
                      <a:pt x="1417" y="786"/>
                    </a:cubicBezTo>
                    <a:cubicBezTo>
                      <a:pt x="2286" y="881"/>
                      <a:pt x="3179" y="965"/>
                      <a:pt x="4036" y="1179"/>
                    </a:cubicBezTo>
                    <a:cubicBezTo>
                      <a:pt x="4310" y="1250"/>
                      <a:pt x="4584" y="1322"/>
                      <a:pt x="4858" y="1405"/>
                    </a:cubicBezTo>
                    <a:cubicBezTo>
                      <a:pt x="5001" y="1441"/>
                      <a:pt x="5156" y="1488"/>
                      <a:pt x="5298" y="1512"/>
                    </a:cubicBezTo>
                    <a:cubicBezTo>
                      <a:pt x="5394" y="1548"/>
                      <a:pt x="5465" y="1560"/>
                      <a:pt x="5525" y="1560"/>
                    </a:cubicBezTo>
                    <a:cubicBezTo>
                      <a:pt x="5715" y="1560"/>
                      <a:pt x="5775" y="1417"/>
                      <a:pt x="5870" y="1179"/>
                    </a:cubicBezTo>
                    <a:lnTo>
                      <a:pt x="5918" y="1036"/>
                    </a:lnTo>
                    <a:lnTo>
                      <a:pt x="5798" y="976"/>
                    </a:lnTo>
                    <a:cubicBezTo>
                      <a:pt x="5763" y="965"/>
                      <a:pt x="5751" y="953"/>
                      <a:pt x="5715" y="941"/>
                    </a:cubicBezTo>
                    <a:cubicBezTo>
                      <a:pt x="5656" y="905"/>
                      <a:pt x="5584" y="857"/>
                      <a:pt x="5501" y="845"/>
                    </a:cubicBezTo>
                    <a:cubicBezTo>
                      <a:pt x="5382" y="822"/>
                      <a:pt x="5263" y="786"/>
                      <a:pt x="5144" y="738"/>
                    </a:cubicBezTo>
                    <a:cubicBezTo>
                      <a:pt x="4798" y="655"/>
                      <a:pt x="4453" y="548"/>
                      <a:pt x="4108" y="488"/>
                    </a:cubicBezTo>
                    <a:cubicBezTo>
                      <a:pt x="3191" y="345"/>
                      <a:pt x="2250" y="226"/>
                      <a:pt x="1334" y="107"/>
                    </a:cubicBezTo>
                    <a:lnTo>
                      <a:pt x="691" y="12"/>
                    </a:lnTo>
                    <a:cubicBezTo>
                      <a:pt x="631" y="12"/>
                      <a:pt x="584" y="0"/>
                      <a:pt x="512" y="0"/>
                    </a:cubicBezTo>
                    <a:lnTo>
                      <a:pt x="381" y="0"/>
                    </a:lnTo>
                    <a:lnTo>
                      <a:pt x="238" y="0"/>
                    </a:lnTo>
                    <a:lnTo>
                      <a:pt x="143" y="0"/>
                    </a:lnTo>
                    <a:lnTo>
                      <a:pt x="0" y="345"/>
                    </a:lnTo>
                    <a:lnTo>
                      <a:pt x="95" y="417"/>
                    </a:lnTo>
                    <a:cubicBezTo>
                      <a:pt x="107" y="429"/>
                      <a:pt x="143" y="441"/>
                      <a:pt x="155" y="476"/>
                    </a:cubicBezTo>
                    <a:cubicBezTo>
                      <a:pt x="226" y="560"/>
                      <a:pt x="310" y="643"/>
                      <a:pt x="405" y="667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94;p35"/>
              <p:cNvSpPr/>
              <p:nvPr/>
            </p:nvSpPr>
            <p:spPr>
              <a:xfrm>
                <a:off x="4667250" y="3309475"/>
                <a:ext cx="15002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6001" h="1501" extrusionOk="0">
                    <a:moveTo>
                      <a:pt x="5632" y="762"/>
                    </a:moveTo>
                    <a:cubicBezTo>
                      <a:pt x="5251" y="703"/>
                      <a:pt x="4893" y="619"/>
                      <a:pt x="4536" y="560"/>
                    </a:cubicBezTo>
                    <a:cubicBezTo>
                      <a:pt x="4036" y="476"/>
                      <a:pt x="3500" y="369"/>
                      <a:pt x="2977" y="298"/>
                    </a:cubicBezTo>
                    <a:cubicBezTo>
                      <a:pt x="2381" y="203"/>
                      <a:pt x="1774" y="131"/>
                      <a:pt x="1191" y="72"/>
                    </a:cubicBezTo>
                    <a:cubicBezTo>
                      <a:pt x="953" y="48"/>
                      <a:pt x="714" y="12"/>
                      <a:pt x="476" y="0"/>
                    </a:cubicBezTo>
                    <a:lnTo>
                      <a:pt x="393" y="0"/>
                    </a:lnTo>
                    <a:cubicBezTo>
                      <a:pt x="119" y="0"/>
                      <a:pt x="48" y="191"/>
                      <a:pt x="12" y="310"/>
                    </a:cubicBezTo>
                    <a:lnTo>
                      <a:pt x="0" y="369"/>
                    </a:lnTo>
                    <a:lnTo>
                      <a:pt x="36" y="417"/>
                    </a:lnTo>
                    <a:lnTo>
                      <a:pt x="48" y="429"/>
                    </a:lnTo>
                    <a:cubicBezTo>
                      <a:pt x="71" y="476"/>
                      <a:pt x="119" y="560"/>
                      <a:pt x="214" y="560"/>
                    </a:cubicBezTo>
                    <a:cubicBezTo>
                      <a:pt x="1845" y="726"/>
                      <a:pt x="3786" y="953"/>
                      <a:pt x="5727" y="1476"/>
                    </a:cubicBezTo>
                    <a:lnTo>
                      <a:pt x="5846" y="1500"/>
                    </a:lnTo>
                    <a:lnTo>
                      <a:pt x="5894" y="1381"/>
                    </a:lnTo>
                    <a:cubicBezTo>
                      <a:pt x="5953" y="1250"/>
                      <a:pt x="6001" y="1084"/>
                      <a:pt x="5929" y="941"/>
                    </a:cubicBezTo>
                    <a:cubicBezTo>
                      <a:pt x="5870" y="798"/>
                      <a:pt x="5679" y="762"/>
                      <a:pt x="5632" y="762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595;p35"/>
              <p:cNvSpPr/>
              <p:nvPr/>
            </p:nvSpPr>
            <p:spPr>
              <a:xfrm>
                <a:off x="4661275" y="3253500"/>
                <a:ext cx="149750" cy="39925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597" extrusionOk="0">
                    <a:moveTo>
                      <a:pt x="1739" y="763"/>
                    </a:moveTo>
                    <a:lnTo>
                      <a:pt x="1882" y="775"/>
                    </a:lnTo>
                    <a:cubicBezTo>
                      <a:pt x="2787" y="882"/>
                      <a:pt x="3704" y="989"/>
                      <a:pt x="4597" y="1239"/>
                    </a:cubicBezTo>
                    <a:cubicBezTo>
                      <a:pt x="4763" y="1287"/>
                      <a:pt x="4942" y="1358"/>
                      <a:pt x="5109" y="1418"/>
                    </a:cubicBezTo>
                    <a:lnTo>
                      <a:pt x="5466" y="1549"/>
                    </a:lnTo>
                    <a:cubicBezTo>
                      <a:pt x="5525" y="1572"/>
                      <a:pt x="5585" y="1584"/>
                      <a:pt x="5633" y="1584"/>
                    </a:cubicBezTo>
                    <a:lnTo>
                      <a:pt x="5644" y="1584"/>
                    </a:lnTo>
                    <a:lnTo>
                      <a:pt x="5704" y="1584"/>
                    </a:lnTo>
                    <a:lnTo>
                      <a:pt x="5823" y="1596"/>
                    </a:lnTo>
                    <a:lnTo>
                      <a:pt x="5990" y="989"/>
                    </a:lnTo>
                    <a:lnTo>
                      <a:pt x="5847" y="941"/>
                    </a:lnTo>
                    <a:cubicBezTo>
                      <a:pt x="5775" y="918"/>
                      <a:pt x="5704" y="882"/>
                      <a:pt x="5621" y="870"/>
                    </a:cubicBezTo>
                    <a:cubicBezTo>
                      <a:pt x="5478" y="810"/>
                      <a:pt x="5323" y="763"/>
                      <a:pt x="5180" y="739"/>
                    </a:cubicBezTo>
                    <a:cubicBezTo>
                      <a:pt x="4156" y="465"/>
                      <a:pt x="3085" y="334"/>
                      <a:pt x="2049" y="215"/>
                    </a:cubicBezTo>
                    <a:cubicBezTo>
                      <a:pt x="1537" y="156"/>
                      <a:pt x="977" y="96"/>
                      <a:pt x="453" y="1"/>
                    </a:cubicBezTo>
                    <a:lnTo>
                      <a:pt x="382" y="1"/>
                    </a:lnTo>
                    <a:cubicBezTo>
                      <a:pt x="346" y="1"/>
                      <a:pt x="299" y="1"/>
                      <a:pt x="263" y="25"/>
                    </a:cubicBezTo>
                    <a:lnTo>
                      <a:pt x="239" y="25"/>
                    </a:lnTo>
                    <a:cubicBezTo>
                      <a:pt x="179" y="25"/>
                      <a:pt x="132" y="48"/>
                      <a:pt x="108" y="96"/>
                    </a:cubicBezTo>
                    <a:lnTo>
                      <a:pt x="60" y="179"/>
                    </a:lnTo>
                    <a:cubicBezTo>
                      <a:pt x="60" y="203"/>
                      <a:pt x="49" y="215"/>
                      <a:pt x="49" y="239"/>
                    </a:cubicBezTo>
                    <a:lnTo>
                      <a:pt x="1" y="358"/>
                    </a:lnTo>
                    <a:lnTo>
                      <a:pt x="108" y="417"/>
                    </a:lnTo>
                    <a:cubicBezTo>
                      <a:pt x="132" y="441"/>
                      <a:pt x="156" y="453"/>
                      <a:pt x="179" y="465"/>
                    </a:cubicBezTo>
                    <a:cubicBezTo>
                      <a:pt x="251" y="513"/>
                      <a:pt x="346" y="584"/>
                      <a:pt x="453" y="596"/>
                    </a:cubicBezTo>
                    <a:cubicBezTo>
                      <a:pt x="894" y="656"/>
                      <a:pt x="1322" y="715"/>
                      <a:pt x="1739" y="763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96;p35"/>
              <p:cNvSpPr/>
              <p:nvPr/>
            </p:nvSpPr>
            <p:spPr>
              <a:xfrm>
                <a:off x="4671100" y="3347275"/>
                <a:ext cx="140225" cy="32450"/>
              </a:xfrm>
              <a:custGeom>
                <a:avLst/>
                <a:gdLst/>
                <a:ahLst/>
                <a:cxnLst/>
                <a:rect l="l" t="t" r="r" b="b"/>
                <a:pathLst>
                  <a:path w="5609" h="1298" extrusionOk="0">
                    <a:moveTo>
                      <a:pt x="394" y="750"/>
                    </a:moveTo>
                    <a:cubicBezTo>
                      <a:pt x="453" y="750"/>
                      <a:pt x="501" y="738"/>
                      <a:pt x="548" y="715"/>
                    </a:cubicBezTo>
                    <a:cubicBezTo>
                      <a:pt x="989" y="631"/>
                      <a:pt x="1453" y="572"/>
                      <a:pt x="1930" y="572"/>
                    </a:cubicBezTo>
                    <a:cubicBezTo>
                      <a:pt x="2775" y="572"/>
                      <a:pt x="3644" y="715"/>
                      <a:pt x="4561" y="1048"/>
                    </a:cubicBezTo>
                    <a:cubicBezTo>
                      <a:pt x="4728" y="1107"/>
                      <a:pt x="4894" y="1155"/>
                      <a:pt x="5037" y="1191"/>
                    </a:cubicBezTo>
                    <a:cubicBezTo>
                      <a:pt x="5120" y="1227"/>
                      <a:pt x="5192" y="1238"/>
                      <a:pt x="5275" y="1274"/>
                    </a:cubicBezTo>
                    <a:lnTo>
                      <a:pt x="5394" y="1298"/>
                    </a:lnTo>
                    <a:lnTo>
                      <a:pt x="5454" y="1191"/>
                    </a:lnTo>
                    <a:cubicBezTo>
                      <a:pt x="5466" y="1179"/>
                      <a:pt x="5466" y="1167"/>
                      <a:pt x="5490" y="1155"/>
                    </a:cubicBezTo>
                    <a:cubicBezTo>
                      <a:pt x="5513" y="1107"/>
                      <a:pt x="5525" y="1072"/>
                      <a:pt x="5549" y="1036"/>
                    </a:cubicBezTo>
                    <a:cubicBezTo>
                      <a:pt x="5561" y="988"/>
                      <a:pt x="5561" y="941"/>
                      <a:pt x="5573" y="881"/>
                    </a:cubicBezTo>
                    <a:cubicBezTo>
                      <a:pt x="5573" y="857"/>
                      <a:pt x="5573" y="822"/>
                      <a:pt x="5597" y="798"/>
                    </a:cubicBezTo>
                    <a:lnTo>
                      <a:pt x="5609" y="655"/>
                    </a:lnTo>
                    <a:lnTo>
                      <a:pt x="5490" y="631"/>
                    </a:lnTo>
                    <a:lnTo>
                      <a:pt x="5180" y="536"/>
                    </a:lnTo>
                    <a:cubicBezTo>
                      <a:pt x="4966" y="476"/>
                      <a:pt x="4763" y="441"/>
                      <a:pt x="4561" y="357"/>
                    </a:cubicBezTo>
                    <a:cubicBezTo>
                      <a:pt x="3823" y="119"/>
                      <a:pt x="3013" y="0"/>
                      <a:pt x="2096" y="0"/>
                    </a:cubicBezTo>
                    <a:cubicBezTo>
                      <a:pt x="1584" y="0"/>
                      <a:pt x="1049" y="36"/>
                      <a:pt x="334" y="107"/>
                    </a:cubicBezTo>
                    <a:cubicBezTo>
                      <a:pt x="203" y="119"/>
                      <a:pt x="25" y="274"/>
                      <a:pt x="13" y="417"/>
                    </a:cubicBezTo>
                    <a:cubicBezTo>
                      <a:pt x="1" y="536"/>
                      <a:pt x="37" y="619"/>
                      <a:pt x="72" y="643"/>
                    </a:cubicBezTo>
                    <a:cubicBezTo>
                      <a:pt x="144" y="738"/>
                      <a:pt x="263" y="738"/>
                      <a:pt x="334" y="738"/>
                    </a:cubicBezTo>
                    <a:cubicBezTo>
                      <a:pt x="334" y="762"/>
                      <a:pt x="370" y="762"/>
                      <a:pt x="394" y="750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97;p35"/>
              <p:cNvSpPr/>
              <p:nvPr/>
            </p:nvSpPr>
            <p:spPr>
              <a:xfrm>
                <a:off x="4677950" y="3381500"/>
                <a:ext cx="134875" cy="34850"/>
              </a:xfrm>
              <a:custGeom>
                <a:avLst/>
                <a:gdLst/>
                <a:ahLst/>
                <a:cxnLst/>
                <a:rect l="l" t="t" r="r" b="b"/>
                <a:pathLst>
                  <a:path w="5395" h="1394" extrusionOk="0">
                    <a:moveTo>
                      <a:pt x="5299" y="774"/>
                    </a:moveTo>
                    <a:cubicBezTo>
                      <a:pt x="5275" y="762"/>
                      <a:pt x="5239" y="739"/>
                      <a:pt x="5204" y="715"/>
                    </a:cubicBezTo>
                    <a:cubicBezTo>
                      <a:pt x="3799" y="358"/>
                      <a:pt x="2346" y="119"/>
                      <a:pt x="870" y="24"/>
                    </a:cubicBezTo>
                    <a:lnTo>
                      <a:pt x="834" y="24"/>
                    </a:lnTo>
                    <a:cubicBezTo>
                      <a:pt x="751" y="24"/>
                      <a:pt x="644" y="0"/>
                      <a:pt x="536" y="0"/>
                    </a:cubicBezTo>
                    <a:cubicBezTo>
                      <a:pt x="465" y="0"/>
                      <a:pt x="405" y="0"/>
                      <a:pt x="346" y="24"/>
                    </a:cubicBezTo>
                    <a:cubicBezTo>
                      <a:pt x="239" y="36"/>
                      <a:pt x="179" y="119"/>
                      <a:pt x="144" y="179"/>
                    </a:cubicBezTo>
                    <a:cubicBezTo>
                      <a:pt x="120" y="203"/>
                      <a:pt x="108" y="215"/>
                      <a:pt x="108" y="227"/>
                    </a:cubicBezTo>
                    <a:lnTo>
                      <a:pt x="1" y="346"/>
                    </a:lnTo>
                    <a:lnTo>
                      <a:pt x="120" y="453"/>
                    </a:lnTo>
                    <a:lnTo>
                      <a:pt x="155" y="477"/>
                    </a:lnTo>
                    <a:cubicBezTo>
                      <a:pt x="191" y="524"/>
                      <a:pt x="263" y="584"/>
                      <a:pt x="334" y="596"/>
                    </a:cubicBezTo>
                    <a:cubicBezTo>
                      <a:pt x="394" y="620"/>
                      <a:pt x="465" y="620"/>
                      <a:pt x="513" y="620"/>
                    </a:cubicBezTo>
                    <a:lnTo>
                      <a:pt x="584" y="620"/>
                    </a:lnTo>
                    <a:lnTo>
                      <a:pt x="655" y="620"/>
                    </a:lnTo>
                    <a:cubicBezTo>
                      <a:pt x="858" y="631"/>
                      <a:pt x="1048" y="643"/>
                      <a:pt x="1239" y="643"/>
                    </a:cubicBezTo>
                    <a:cubicBezTo>
                      <a:pt x="1691" y="679"/>
                      <a:pt x="2132" y="691"/>
                      <a:pt x="2560" y="774"/>
                    </a:cubicBezTo>
                    <a:cubicBezTo>
                      <a:pt x="3132" y="881"/>
                      <a:pt x="3692" y="1036"/>
                      <a:pt x="4227" y="1179"/>
                    </a:cubicBezTo>
                    <a:cubicBezTo>
                      <a:pt x="4489" y="1251"/>
                      <a:pt x="4739" y="1310"/>
                      <a:pt x="4989" y="1370"/>
                    </a:cubicBezTo>
                    <a:cubicBezTo>
                      <a:pt x="5025" y="1370"/>
                      <a:pt x="5037" y="1393"/>
                      <a:pt x="5061" y="1393"/>
                    </a:cubicBezTo>
                    <a:lnTo>
                      <a:pt x="5108" y="1393"/>
                    </a:lnTo>
                    <a:lnTo>
                      <a:pt x="5168" y="1393"/>
                    </a:lnTo>
                    <a:lnTo>
                      <a:pt x="5287" y="1393"/>
                    </a:lnTo>
                    <a:lnTo>
                      <a:pt x="5394" y="858"/>
                    </a:lnTo>
                    <a:lnTo>
                      <a:pt x="5299" y="798"/>
                    </a:lnTo>
                    <a:cubicBezTo>
                      <a:pt x="5335" y="798"/>
                      <a:pt x="5323" y="774"/>
                      <a:pt x="5299" y="774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598;p35"/>
              <p:cNvSpPr/>
              <p:nvPr/>
            </p:nvSpPr>
            <p:spPr>
              <a:xfrm>
                <a:off x="4714575" y="3186225"/>
                <a:ext cx="107175" cy="3635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1454" extrusionOk="0">
                    <a:moveTo>
                      <a:pt x="4072" y="822"/>
                    </a:moveTo>
                    <a:cubicBezTo>
                      <a:pt x="3953" y="727"/>
                      <a:pt x="3810" y="703"/>
                      <a:pt x="3691" y="668"/>
                    </a:cubicBezTo>
                    <a:cubicBezTo>
                      <a:pt x="2989" y="537"/>
                      <a:pt x="2274" y="394"/>
                      <a:pt x="1560" y="251"/>
                    </a:cubicBezTo>
                    <a:lnTo>
                      <a:pt x="774" y="108"/>
                    </a:lnTo>
                    <a:cubicBezTo>
                      <a:pt x="667" y="96"/>
                      <a:pt x="560" y="60"/>
                      <a:pt x="464" y="49"/>
                    </a:cubicBezTo>
                    <a:lnTo>
                      <a:pt x="310" y="13"/>
                    </a:lnTo>
                    <a:lnTo>
                      <a:pt x="238" y="1"/>
                    </a:lnTo>
                    <a:lnTo>
                      <a:pt x="179" y="49"/>
                    </a:lnTo>
                    <a:cubicBezTo>
                      <a:pt x="179" y="49"/>
                      <a:pt x="167" y="60"/>
                      <a:pt x="143" y="60"/>
                    </a:cubicBezTo>
                    <a:cubicBezTo>
                      <a:pt x="83" y="108"/>
                      <a:pt x="0" y="168"/>
                      <a:pt x="0" y="263"/>
                    </a:cubicBezTo>
                    <a:cubicBezTo>
                      <a:pt x="0" y="370"/>
                      <a:pt x="48" y="549"/>
                      <a:pt x="179" y="608"/>
                    </a:cubicBezTo>
                    <a:cubicBezTo>
                      <a:pt x="262" y="656"/>
                      <a:pt x="369" y="668"/>
                      <a:pt x="464" y="680"/>
                    </a:cubicBezTo>
                    <a:cubicBezTo>
                      <a:pt x="488" y="680"/>
                      <a:pt x="536" y="703"/>
                      <a:pt x="560" y="703"/>
                    </a:cubicBezTo>
                    <a:cubicBezTo>
                      <a:pt x="857" y="763"/>
                      <a:pt x="1179" y="822"/>
                      <a:pt x="1476" y="858"/>
                    </a:cubicBezTo>
                    <a:cubicBezTo>
                      <a:pt x="2203" y="1001"/>
                      <a:pt x="2941" y="1132"/>
                      <a:pt x="3643" y="1394"/>
                    </a:cubicBezTo>
                    <a:cubicBezTo>
                      <a:pt x="3655" y="1394"/>
                      <a:pt x="3679" y="1418"/>
                      <a:pt x="3679" y="1418"/>
                    </a:cubicBezTo>
                    <a:cubicBezTo>
                      <a:pt x="3715" y="1430"/>
                      <a:pt x="3774" y="1453"/>
                      <a:pt x="3834" y="1453"/>
                    </a:cubicBezTo>
                    <a:cubicBezTo>
                      <a:pt x="3858" y="1453"/>
                      <a:pt x="3882" y="1453"/>
                      <a:pt x="3893" y="1442"/>
                    </a:cubicBezTo>
                    <a:cubicBezTo>
                      <a:pt x="4036" y="1394"/>
                      <a:pt x="4191" y="1334"/>
                      <a:pt x="4227" y="1203"/>
                    </a:cubicBezTo>
                    <a:cubicBezTo>
                      <a:pt x="4286" y="1108"/>
                      <a:pt x="4191" y="906"/>
                      <a:pt x="4072" y="822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5" name="Google Shape;296;p27"/>
          <p:cNvSpPr txBox="1">
            <a:spLocks/>
          </p:cNvSpPr>
          <p:nvPr/>
        </p:nvSpPr>
        <p:spPr>
          <a:xfrm>
            <a:off x="1109331" y="1854882"/>
            <a:ext cx="3961126" cy="44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CO" b="1" dirty="0" smtClean="0"/>
              <a:t>Lingüístico-comunicativas</a:t>
            </a:r>
            <a:endParaRPr lang="es-CO" b="1" dirty="0"/>
          </a:p>
        </p:txBody>
      </p:sp>
      <p:grpSp>
        <p:nvGrpSpPr>
          <p:cNvPr id="60" name="Google Shape;410;p31"/>
          <p:cNvGrpSpPr/>
          <p:nvPr/>
        </p:nvGrpSpPr>
        <p:grpSpPr>
          <a:xfrm>
            <a:off x="10174472" y="1492242"/>
            <a:ext cx="485880" cy="448141"/>
            <a:chOff x="751275" y="1814050"/>
            <a:chExt cx="233675" cy="215525"/>
          </a:xfrm>
        </p:grpSpPr>
        <p:sp>
          <p:nvSpPr>
            <p:cNvPr id="62" name="Google Shape;412;p31"/>
            <p:cNvSpPr/>
            <p:nvPr/>
          </p:nvSpPr>
          <p:spPr>
            <a:xfrm>
              <a:off x="751275" y="1814050"/>
              <a:ext cx="233675" cy="215525"/>
            </a:xfrm>
            <a:custGeom>
              <a:avLst/>
              <a:gdLst/>
              <a:ahLst/>
              <a:cxnLst/>
              <a:rect l="l" t="t" r="r" b="b"/>
              <a:pathLst>
                <a:path w="9347" h="8621" extrusionOk="0">
                  <a:moveTo>
                    <a:pt x="3215" y="7192"/>
                  </a:moveTo>
                  <a:cubicBezTo>
                    <a:pt x="2917" y="7192"/>
                    <a:pt x="2620" y="7215"/>
                    <a:pt x="2346" y="7096"/>
                  </a:cubicBezTo>
                  <a:cubicBezTo>
                    <a:pt x="2298" y="7084"/>
                    <a:pt x="2251" y="7084"/>
                    <a:pt x="2203" y="7084"/>
                  </a:cubicBezTo>
                  <a:cubicBezTo>
                    <a:pt x="1929" y="7096"/>
                    <a:pt x="1703" y="6977"/>
                    <a:pt x="1465" y="6894"/>
                  </a:cubicBezTo>
                  <a:cubicBezTo>
                    <a:pt x="1405" y="6870"/>
                    <a:pt x="1346" y="6834"/>
                    <a:pt x="1298" y="6811"/>
                  </a:cubicBezTo>
                  <a:cubicBezTo>
                    <a:pt x="929" y="6715"/>
                    <a:pt x="667" y="6489"/>
                    <a:pt x="429" y="6203"/>
                  </a:cubicBezTo>
                  <a:cubicBezTo>
                    <a:pt x="262" y="6013"/>
                    <a:pt x="131" y="5787"/>
                    <a:pt x="131" y="5525"/>
                  </a:cubicBezTo>
                  <a:cubicBezTo>
                    <a:pt x="131" y="5441"/>
                    <a:pt x="119" y="5358"/>
                    <a:pt x="84" y="5299"/>
                  </a:cubicBezTo>
                  <a:cubicBezTo>
                    <a:pt x="12" y="5144"/>
                    <a:pt x="12" y="5001"/>
                    <a:pt x="12" y="4846"/>
                  </a:cubicBezTo>
                  <a:cubicBezTo>
                    <a:pt x="12" y="4334"/>
                    <a:pt x="12" y="3810"/>
                    <a:pt x="24" y="3274"/>
                  </a:cubicBezTo>
                  <a:cubicBezTo>
                    <a:pt x="24" y="3024"/>
                    <a:pt x="0" y="2762"/>
                    <a:pt x="131" y="2524"/>
                  </a:cubicBezTo>
                  <a:cubicBezTo>
                    <a:pt x="155" y="2489"/>
                    <a:pt x="143" y="2405"/>
                    <a:pt x="155" y="2334"/>
                  </a:cubicBezTo>
                  <a:cubicBezTo>
                    <a:pt x="179" y="2262"/>
                    <a:pt x="155" y="2167"/>
                    <a:pt x="191" y="2108"/>
                  </a:cubicBezTo>
                  <a:cubicBezTo>
                    <a:pt x="381" y="1774"/>
                    <a:pt x="429" y="1358"/>
                    <a:pt x="727" y="1072"/>
                  </a:cubicBezTo>
                  <a:cubicBezTo>
                    <a:pt x="846" y="786"/>
                    <a:pt x="1108" y="655"/>
                    <a:pt x="1370" y="560"/>
                  </a:cubicBezTo>
                  <a:cubicBezTo>
                    <a:pt x="1703" y="441"/>
                    <a:pt x="2048" y="262"/>
                    <a:pt x="2441" y="310"/>
                  </a:cubicBezTo>
                  <a:cubicBezTo>
                    <a:pt x="2465" y="310"/>
                    <a:pt x="2513" y="310"/>
                    <a:pt x="2560" y="298"/>
                  </a:cubicBezTo>
                  <a:cubicBezTo>
                    <a:pt x="2739" y="191"/>
                    <a:pt x="2929" y="226"/>
                    <a:pt x="3120" y="203"/>
                  </a:cubicBezTo>
                  <a:cubicBezTo>
                    <a:pt x="3227" y="203"/>
                    <a:pt x="3334" y="203"/>
                    <a:pt x="3417" y="179"/>
                  </a:cubicBezTo>
                  <a:cubicBezTo>
                    <a:pt x="4263" y="0"/>
                    <a:pt x="5120" y="48"/>
                    <a:pt x="5977" y="48"/>
                  </a:cubicBezTo>
                  <a:cubicBezTo>
                    <a:pt x="6025" y="48"/>
                    <a:pt x="6049" y="48"/>
                    <a:pt x="6096" y="60"/>
                  </a:cubicBezTo>
                  <a:cubicBezTo>
                    <a:pt x="6382" y="179"/>
                    <a:pt x="6680" y="143"/>
                    <a:pt x="6977" y="143"/>
                  </a:cubicBezTo>
                  <a:cubicBezTo>
                    <a:pt x="7442" y="167"/>
                    <a:pt x="7859" y="286"/>
                    <a:pt x="8228" y="548"/>
                  </a:cubicBezTo>
                  <a:cubicBezTo>
                    <a:pt x="8406" y="679"/>
                    <a:pt x="8597" y="834"/>
                    <a:pt x="8775" y="965"/>
                  </a:cubicBezTo>
                  <a:cubicBezTo>
                    <a:pt x="8823" y="1012"/>
                    <a:pt x="8882" y="1060"/>
                    <a:pt x="8906" y="1096"/>
                  </a:cubicBezTo>
                  <a:cubicBezTo>
                    <a:pt x="9132" y="1489"/>
                    <a:pt x="9347" y="1870"/>
                    <a:pt x="9323" y="2346"/>
                  </a:cubicBezTo>
                  <a:cubicBezTo>
                    <a:pt x="9311" y="2691"/>
                    <a:pt x="9323" y="3036"/>
                    <a:pt x="9323" y="3394"/>
                  </a:cubicBezTo>
                  <a:cubicBezTo>
                    <a:pt x="9323" y="3894"/>
                    <a:pt x="9323" y="4417"/>
                    <a:pt x="9240" y="4929"/>
                  </a:cubicBezTo>
                  <a:cubicBezTo>
                    <a:pt x="9144" y="5429"/>
                    <a:pt x="8990" y="5918"/>
                    <a:pt x="8716" y="6358"/>
                  </a:cubicBezTo>
                  <a:cubicBezTo>
                    <a:pt x="8537" y="6632"/>
                    <a:pt x="8299" y="6811"/>
                    <a:pt x="7930" y="6811"/>
                  </a:cubicBezTo>
                  <a:cubicBezTo>
                    <a:pt x="7692" y="6799"/>
                    <a:pt x="7454" y="6858"/>
                    <a:pt x="7204" y="6894"/>
                  </a:cubicBezTo>
                  <a:lnTo>
                    <a:pt x="7204" y="7084"/>
                  </a:lnTo>
                  <a:cubicBezTo>
                    <a:pt x="7216" y="7144"/>
                    <a:pt x="7227" y="7203"/>
                    <a:pt x="7263" y="7263"/>
                  </a:cubicBezTo>
                  <a:cubicBezTo>
                    <a:pt x="7358" y="7549"/>
                    <a:pt x="7501" y="7823"/>
                    <a:pt x="7704" y="8061"/>
                  </a:cubicBezTo>
                  <a:cubicBezTo>
                    <a:pt x="7823" y="8204"/>
                    <a:pt x="7799" y="8323"/>
                    <a:pt x="7680" y="8442"/>
                  </a:cubicBezTo>
                  <a:cubicBezTo>
                    <a:pt x="7585" y="8525"/>
                    <a:pt x="7501" y="8573"/>
                    <a:pt x="7382" y="8585"/>
                  </a:cubicBezTo>
                  <a:cubicBezTo>
                    <a:pt x="7085" y="8620"/>
                    <a:pt x="6799" y="8561"/>
                    <a:pt x="6549" y="8394"/>
                  </a:cubicBezTo>
                  <a:cubicBezTo>
                    <a:pt x="6275" y="8216"/>
                    <a:pt x="6013" y="8061"/>
                    <a:pt x="5727" y="7882"/>
                  </a:cubicBezTo>
                  <a:cubicBezTo>
                    <a:pt x="5430" y="7692"/>
                    <a:pt x="5108" y="7549"/>
                    <a:pt x="4953" y="7192"/>
                  </a:cubicBezTo>
                  <a:close/>
                  <a:moveTo>
                    <a:pt x="6870" y="7799"/>
                  </a:moveTo>
                  <a:cubicBezTo>
                    <a:pt x="6716" y="7501"/>
                    <a:pt x="6680" y="7180"/>
                    <a:pt x="6596" y="6858"/>
                  </a:cubicBezTo>
                  <a:cubicBezTo>
                    <a:pt x="6573" y="6799"/>
                    <a:pt x="6573" y="6727"/>
                    <a:pt x="6573" y="6668"/>
                  </a:cubicBezTo>
                  <a:cubicBezTo>
                    <a:pt x="6573" y="6453"/>
                    <a:pt x="6668" y="6358"/>
                    <a:pt x="6870" y="6334"/>
                  </a:cubicBezTo>
                  <a:cubicBezTo>
                    <a:pt x="6966" y="6322"/>
                    <a:pt x="7049" y="6322"/>
                    <a:pt x="7144" y="6334"/>
                  </a:cubicBezTo>
                  <a:cubicBezTo>
                    <a:pt x="7430" y="6382"/>
                    <a:pt x="7692" y="6299"/>
                    <a:pt x="7966" y="6239"/>
                  </a:cubicBezTo>
                  <a:cubicBezTo>
                    <a:pt x="8025" y="6215"/>
                    <a:pt x="8085" y="6191"/>
                    <a:pt x="8120" y="6144"/>
                  </a:cubicBezTo>
                  <a:cubicBezTo>
                    <a:pt x="8180" y="6084"/>
                    <a:pt x="8228" y="6001"/>
                    <a:pt x="8275" y="5918"/>
                  </a:cubicBezTo>
                  <a:cubicBezTo>
                    <a:pt x="8454" y="5560"/>
                    <a:pt x="8597" y="5191"/>
                    <a:pt x="8644" y="4810"/>
                  </a:cubicBezTo>
                  <a:cubicBezTo>
                    <a:pt x="8692" y="4453"/>
                    <a:pt x="8716" y="4096"/>
                    <a:pt x="8740" y="3739"/>
                  </a:cubicBezTo>
                  <a:cubicBezTo>
                    <a:pt x="8751" y="3286"/>
                    <a:pt x="8740" y="2846"/>
                    <a:pt x="8751" y="2393"/>
                  </a:cubicBezTo>
                  <a:cubicBezTo>
                    <a:pt x="8763" y="2048"/>
                    <a:pt x="8621" y="1786"/>
                    <a:pt x="8466" y="1500"/>
                  </a:cubicBezTo>
                  <a:cubicBezTo>
                    <a:pt x="8454" y="1489"/>
                    <a:pt x="8442" y="1453"/>
                    <a:pt x="8418" y="1441"/>
                  </a:cubicBezTo>
                  <a:cubicBezTo>
                    <a:pt x="8061" y="1191"/>
                    <a:pt x="7728" y="881"/>
                    <a:pt x="7263" y="822"/>
                  </a:cubicBezTo>
                  <a:cubicBezTo>
                    <a:pt x="7097" y="798"/>
                    <a:pt x="6930" y="798"/>
                    <a:pt x="6763" y="798"/>
                  </a:cubicBezTo>
                  <a:cubicBezTo>
                    <a:pt x="6525" y="798"/>
                    <a:pt x="6311" y="798"/>
                    <a:pt x="6084" y="727"/>
                  </a:cubicBezTo>
                  <a:cubicBezTo>
                    <a:pt x="5977" y="703"/>
                    <a:pt x="5858" y="679"/>
                    <a:pt x="5739" y="679"/>
                  </a:cubicBezTo>
                  <a:cubicBezTo>
                    <a:pt x="5072" y="667"/>
                    <a:pt x="4418" y="667"/>
                    <a:pt x="3763" y="786"/>
                  </a:cubicBezTo>
                  <a:cubicBezTo>
                    <a:pt x="3632" y="822"/>
                    <a:pt x="3477" y="798"/>
                    <a:pt x="3346" y="798"/>
                  </a:cubicBezTo>
                  <a:cubicBezTo>
                    <a:pt x="3120" y="798"/>
                    <a:pt x="2917" y="786"/>
                    <a:pt x="2703" y="857"/>
                  </a:cubicBezTo>
                  <a:cubicBezTo>
                    <a:pt x="2644" y="881"/>
                    <a:pt x="2584" y="881"/>
                    <a:pt x="2513" y="881"/>
                  </a:cubicBezTo>
                  <a:cubicBezTo>
                    <a:pt x="2120" y="881"/>
                    <a:pt x="1798" y="1024"/>
                    <a:pt x="1465" y="1227"/>
                  </a:cubicBezTo>
                  <a:cubicBezTo>
                    <a:pt x="1310" y="1310"/>
                    <a:pt x="1227" y="1500"/>
                    <a:pt x="1131" y="1667"/>
                  </a:cubicBezTo>
                  <a:cubicBezTo>
                    <a:pt x="1024" y="1846"/>
                    <a:pt x="953" y="2036"/>
                    <a:pt x="858" y="2215"/>
                  </a:cubicBezTo>
                  <a:cubicBezTo>
                    <a:pt x="846" y="2251"/>
                    <a:pt x="810" y="2286"/>
                    <a:pt x="810" y="2322"/>
                  </a:cubicBezTo>
                  <a:cubicBezTo>
                    <a:pt x="834" y="2643"/>
                    <a:pt x="655" y="2965"/>
                    <a:pt x="679" y="3310"/>
                  </a:cubicBezTo>
                  <a:cubicBezTo>
                    <a:pt x="691" y="3644"/>
                    <a:pt x="715" y="3989"/>
                    <a:pt x="679" y="4334"/>
                  </a:cubicBezTo>
                  <a:cubicBezTo>
                    <a:pt x="655" y="4703"/>
                    <a:pt x="739" y="5060"/>
                    <a:pt x="834" y="5418"/>
                  </a:cubicBezTo>
                  <a:cubicBezTo>
                    <a:pt x="917" y="5787"/>
                    <a:pt x="1167" y="6061"/>
                    <a:pt x="1560" y="6191"/>
                  </a:cubicBezTo>
                  <a:cubicBezTo>
                    <a:pt x="1846" y="6287"/>
                    <a:pt x="2108" y="6394"/>
                    <a:pt x="2405" y="6382"/>
                  </a:cubicBezTo>
                  <a:cubicBezTo>
                    <a:pt x="3060" y="6584"/>
                    <a:pt x="3715" y="6477"/>
                    <a:pt x="4382" y="6501"/>
                  </a:cubicBezTo>
                  <a:lnTo>
                    <a:pt x="4846" y="6501"/>
                  </a:lnTo>
                  <a:cubicBezTo>
                    <a:pt x="5037" y="6501"/>
                    <a:pt x="5192" y="6596"/>
                    <a:pt x="5299" y="6751"/>
                  </a:cubicBezTo>
                  <a:cubicBezTo>
                    <a:pt x="5358" y="6846"/>
                    <a:pt x="5394" y="6930"/>
                    <a:pt x="5453" y="7013"/>
                  </a:cubicBezTo>
                  <a:cubicBezTo>
                    <a:pt x="5537" y="7144"/>
                    <a:pt x="5632" y="7215"/>
                    <a:pt x="5775" y="7275"/>
                  </a:cubicBezTo>
                  <a:cubicBezTo>
                    <a:pt x="6025" y="7370"/>
                    <a:pt x="6227" y="7525"/>
                    <a:pt x="6442" y="7692"/>
                  </a:cubicBezTo>
                  <a:cubicBezTo>
                    <a:pt x="6585" y="7811"/>
                    <a:pt x="6751" y="7906"/>
                    <a:pt x="6989" y="8025"/>
                  </a:cubicBezTo>
                  <a:cubicBezTo>
                    <a:pt x="6918" y="7894"/>
                    <a:pt x="6906" y="7846"/>
                    <a:pt x="6870" y="7799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13;p31"/>
            <p:cNvSpPr/>
            <p:nvPr/>
          </p:nvSpPr>
          <p:spPr>
            <a:xfrm>
              <a:off x="795925" y="1891125"/>
              <a:ext cx="35450" cy="30100"/>
            </a:xfrm>
            <a:custGeom>
              <a:avLst/>
              <a:gdLst/>
              <a:ahLst/>
              <a:cxnLst/>
              <a:rect l="l" t="t" r="r" b="b"/>
              <a:pathLst>
                <a:path w="1418" h="1204" extrusionOk="0">
                  <a:moveTo>
                    <a:pt x="631" y="1203"/>
                  </a:moveTo>
                  <a:cubicBezTo>
                    <a:pt x="810" y="1203"/>
                    <a:pt x="1000" y="1203"/>
                    <a:pt x="1143" y="1073"/>
                  </a:cubicBezTo>
                  <a:cubicBezTo>
                    <a:pt x="1417" y="822"/>
                    <a:pt x="1381" y="370"/>
                    <a:pt x="1072" y="180"/>
                  </a:cubicBezTo>
                  <a:cubicBezTo>
                    <a:pt x="798" y="1"/>
                    <a:pt x="405" y="49"/>
                    <a:pt x="191" y="287"/>
                  </a:cubicBezTo>
                  <a:cubicBezTo>
                    <a:pt x="36" y="441"/>
                    <a:pt x="0" y="822"/>
                    <a:pt x="107" y="1001"/>
                  </a:cubicBezTo>
                  <a:cubicBezTo>
                    <a:pt x="167" y="1096"/>
                    <a:pt x="250" y="1180"/>
                    <a:pt x="369" y="1192"/>
                  </a:cubicBezTo>
                  <a:cubicBezTo>
                    <a:pt x="465" y="1192"/>
                    <a:pt x="548" y="1192"/>
                    <a:pt x="631" y="1203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414;p31"/>
            <p:cNvSpPr/>
            <p:nvPr/>
          </p:nvSpPr>
          <p:spPr>
            <a:xfrm>
              <a:off x="847125" y="1888750"/>
              <a:ext cx="35450" cy="30400"/>
            </a:xfrm>
            <a:custGeom>
              <a:avLst/>
              <a:gdLst/>
              <a:ahLst/>
              <a:cxnLst/>
              <a:rect l="l" t="t" r="r" b="b"/>
              <a:pathLst>
                <a:path w="1418" h="1216" extrusionOk="0">
                  <a:moveTo>
                    <a:pt x="679" y="1191"/>
                  </a:moveTo>
                  <a:cubicBezTo>
                    <a:pt x="917" y="1215"/>
                    <a:pt x="1107" y="1132"/>
                    <a:pt x="1238" y="941"/>
                  </a:cubicBezTo>
                  <a:cubicBezTo>
                    <a:pt x="1417" y="691"/>
                    <a:pt x="1358" y="298"/>
                    <a:pt x="1107" y="144"/>
                  </a:cubicBezTo>
                  <a:cubicBezTo>
                    <a:pt x="881" y="1"/>
                    <a:pt x="631" y="1"/>
                    <a:pt x="405" y="96"/>
                  </a:cubicBezTo>
                  <a:cubicBezTo>
                    <a:pt x="155" y="203"/>
                    <a:pt x="0" y="775"/>
                    <a:pt x="167" y="1001"/>
                  </a:cubicBezTo>
                  <a:cubicBezTo>
                    <a:pt x="215" y="1072"/>
                    <a:pt x="298" y="1120"/>
                    <a:pt x="381" y="1156"/>
                  </a:cubicBezTo>
                  <a:cubicBezTo>
                    <a:pt x="465" y="1179"/>
                    <a:pt x="572" y="1179"/>
                    <a:pt x="679" y="1191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15;p31"/>
            <p:cNvSpPr/>
            <p:nvPr/>
          </p:nvSpPr>
          <p:spPr>
            <a:xfrm>
              <a:off x="907550" y="1889650"/>
              <a:ext cx="29775" cy="31575"/>
            </a:xfrm>
            <a:custGeom>
              <a:avLst/>
              <a:gdLst/>
              <a:ahLst/>
              <a:cxnLst/>
              <a:rect l="l" t="t" r="r" b="b"/>
              <a:pathLst>
                <a:path w="1191" h="1263" extrusionOk="0">
                  <a:moveTo>
                    <a:pt x="0" y="524"/>
                  </a:moveTo>
                  <a:lnTo>
                    <a:pt x="0" y="762"/>
                  </a:lnTo>
                  <a:cubicBezTo>
                    <a:pt x="60" y="1179"/>
                    <a:pt x="381" y="1262"/>
                    <a:pt x="667" y="1132"/>
                  </a:cubicBezTo>
                  <a:cubicBezTo>
                    <a:pt x="1119" y="941"/>
                    <a:pt x="1191" y="489"/>
                    <a:pt x="917" y="167"/>
                  </a:cubicBezTo>
                  <a:cubicBezTo>
                    <a:pt x="846" y="72"/>
                    <a:pt x="738" y="12"/>
                    <a:pt x="619" y="12"/>
                  </a:cubicBezTo>
                  <a:cubicBezTo>
                    <a:pt x="536" y="12"/>
                    <a:pt x="441" y="0"/>
                    <a:pt x="357" y="12"/>
                  </a:cubicBezTo>
                  <a:cubicBezTo>
                    <a:pt x="143" y="24"/>
                    <a:pt x="48" y="131"/>
                    <a:pt x="0" y="346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523063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98;p25"/>
          <p:cNvSpPr txBox="1">
            <a:spLocks/>
          </p:cNvSpPr>
          <p:nvPr/>
        </p:nvSpPr>
        <p:spPr>
          <a:xfrm>
            <a:off x="455710" y="1956783"/>
            <a:ext cx="5387379" cy="20486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O" sz="3600" b="1" dirty="0" smtClean="0"/>
              <a:t>DÍA INTERNACIONAL DEL INTÉRPRETE DE LENGUA DE SEÑAS</a:t>
            </a:r>
            <a:br>
              <a:rPr lang="es-CO" sz="3600" b="1" dirty="0" smtClean="0"/>
            </a:br>
            <a:r>
              <a:rPr lang="es-CO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SEPTIEMBRE 2020</a:t>
            </a:r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Google Shape;200;p25"/>
          <p:cNvSpPr/>
          <p:nvPr/>
        </p:nvSpPr>
        <p:spPr>
          <a:xfrm>
            <a:off x="9190362" y="3752995"/>
            <a:ext cx="1551855" cy="117673"/>
          </a:xfrm>
          <a:custGeom>
            <a:avLst/>
            <a:gdLst/>
            <a:ahLst/>
            <a:cxnLst/>
            <a:rect l="l" t="t" r="r" b="b"/>
            <a:pathLst>
              <a:path w="17860" h="1727" fill="none" extrusionOk="0">
                <a:moveTo>
                  <a:pt x="17860" y="1465"/>
                </a:moveTo>
                <a:cubicBezTo>
                  <a:pt x="17550" y="989"/>
                  <a:pt x="16717" y="453"/>
                  <a:pt x="16110" y="429"/>
                </a:cubicBezTo>
                <a:cubicBezTo>
                  <a:pt x="15193" y="417"/>
                  <a:pt x="14871" y="1727"/>
                  <a:pt x="13979" y="1715"/>
                </a:cubicBezTo>
                <a:cubicBezTo>
                  <a:pt x="13133" y="1703"/>
                  <a:pt x="13074" y="512"/>
                  <a:pt x="12121" y="274"/>
                </a:cubicBezTo>
                <a:cubicBezTo>
                  <a:pt x="11002" y="1"/>
                  <a:pt x="10645" y="1536"/>
                  <a:pt x="9347" y="1417"/>
                </a:cubicBezTo>
                <a:cubicBezTo>
                  <a:pt x="8335" y="1322"/>
                  <a:pt x="8228" y="346"/>
                  <a:pt x="7263" y="405"/>
                </a:cubicBezTo>
                <a:cubicBezTo>
                  <a:pt x="6299" y="465"/>
                  <a:pt x="6192" y="1441"/>
                  <a:pt x="5251" y="1489"/>
                </a:cubicBezTo>
                <a:cubicBezTo>
                  <a:pt x="4203" y="1536"/>
                  <a:pt x="4120" y="310"/>
                  <a:pt x="3037" y="346"/>
                </a:cubicBezTo>
                <a:cubicBezTo>
                  <a:pt x="2215" y="370"/>
                  <a:pt x="1858" y="1084"/>
                  <a:pt x="691" y="1060"/>
                </a:cubicBezTo>
                <a:cubicBezTo>
                  <a:pt x="393" y="1060"/>
                  <a:pt x="155" y="1001"/>
                  <a:pt x="1" y="953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" name="Google Shape;212;p25"/>
          <p:cNvGrpSpPr/>
          <p:nvPr/>
        </p:nvGrpSpPr>
        <p:grpSpPr>
          <a:xfrm rot="-668250">
            <a:off x="227920" y="1269587"/>
            <a:ext cx="849903" cy="571578"/>
            <a:chOff x="6429375" y="2405775"/>
            <a:chExt cx="528050" cy="355125"/>
          </a:xfrm>
        </p:grpSpPr>
        <p:sp>
          <p:nvSpPr>
            <p:cNvPr id="6" name="Google Shape;213;p25"/>
            <p:cNvSpPr/>
            <p:nvPr/>
          </p:nvSpPr>
          <p:spPr>
            <a:xfrm>
              <a:off x="6499025" y="2449250"/>
              <a:ext cx="219100" cy="294700"/>
            </a:xfrm>
            <a:custGeom>
              <a:avLst/>
              <a:gdLst/>
              <a:ahLst/>
              <a:cxnLst/>
              <a:rect l="l" t="t" r="r" b="b"/>
              <a:pathLst>
                <a:path w="8764" h="11788" extrusionOk="0">
                  <a:moveTo>
                    <a:pt x="8680" y="0"/>
                  </a:moveTo>
                  <a:cubicBezTo>
                    <a:pt x="8680" y="357"/>
                    <a:pt x="8692" y="619"/>
                    <a:pt x="8680" y="893"/>
                  </a:cubicBezTo>
                  <a:cubicBezTo>
                    <a:pt x="8382" y="4489"/>
                    <a:pt x="8763" y="8108"/>
                    <a:pt x="8596" y="11787"/>
                  </a:cubicBezTo>
                  <a:cubicBezTo>
                    <a:pt x="8358" y="11692"/>
                    <a:pt x="8203" y="11632"/>
                    <a:pt x="8049" y="11573"/>
                  </a:cubicBezTo>
                  <a:cubicBezTo>
                    <a:pt x="7108" y="11144"/>
                    <a:pt x="6179" y="10716"/>
                    <a:pt x="5227" y="10299"/>
                  </a:cubicBezTo>
                  <a:cubicBezTo>
                    <a:pt x="4048" y="9775"/>
                    <a:pt x="2858" y="9287"/>
                    <a:pt x="1667" y="8775"/>
                  </a:cubicBezTo>
                  <a:cubicBezTo>
                    <a:pt x="1215" y="8585"/>
                    <a:pt x="786" y="8346"/>
                    <a:pt x="333" y="8156"/>
                  </a:cubicBezTo>
                  <a:cubicBezTo>
                    <a:pt x="83" y="8049"/>
                    <a:pt x="0" y="7870"/>
                    <a:pt x="0" y="7608"/>
                  </a:cubicBezTo>
                  <a:cubicBezTo>
                    <a:pt x="12" y="6775"/>
                    <a:pt x="24" y="5918"/>
                    <a:pt x="24" y="5072"/>
                  </a:cubicBezTo>
                  <a:cubicBezTo>
                    <a:pt x="24" y="4763"/>
                    <a:pt x="143" y="4572"/>
                    <a:pt x="405" y="4405"/>
                  </a:cubicBezTo>
                  <a:cubicBezTo>
                    <a:pt x="1060" y="4001"/>
                    <a:pt x="1691" y="3596"/>
                    <a:pt x="2334" y="3179"/>
                  </a:cubicBezTo>
                  <a:cubicBezTo>
                    <a:pt x="4179" y="1988"/>
                    <a:pt x="6144" y="1036"/>
                    <a:pt x="8156" y="143"/>
                  </a:cubicBezTo>
                  <a:cubicBezTo>
                    <a:pt x="8275" y="107"/>
                    <a:pt x="8406" y="72"/>
                    <a:pt x="8680" y="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214;p25"/>
            <p:cNvSpPr/>
            <p:nvPr/>
          </p:nvSpPr>
          <p:spPr>
            <a:xfrm>
              <a:off x="6440675" y="2537350"/>
              <a:ext cx="48550" cy="146175"/>
            </a:xfrm>
            <a:custGeom>
              <a:avLst/>
              <a:gdLst/>
              <a:ahLst/>
              <a:cxnLst/>
              <a:rect l="l" t="t" r="r" b="b"/>
              <a:pathLst>
                <a:path w="1942" h="5847" extrusionOk="0">
                  <a:moveTo>
                    <a:pt x="1917" y="3334"/>
                  </a:moveTo>
                  <a:lnTo>
                    <a:pt x="1917" y="5215"/>
                  </a:lnTo>
                  <a:cubicBezTo>
                    <a:pt x="1917" y="5715"/>
                    <a:pt x="1846" y="5811"/>
                    <a:pt x="1346" y="5823"/>
                  </a:cubicBezTo>
                  <a:cubicBezTo>
                    <a:pt x="36" y="5846"/>
                    <a:pt x="191" y="5751"/>
                    <a:pt x="131" y="4739"/>
                  </a:cubicBezTo>
                  <a:cubicBezTo>
                    <a:pt x="72" y="3787"/>
                    <a:pt x="24" y="2834"/>
                    <a:pt x="12" y="1858"/>
                  </a:cubicBezTo>
                  <a:cubicBezTo>
                    <a:pt x="0" y="1477"/>
                    <a:pt x="72" y="1084"/>
                    <a:pt x="120" y="703"/>
                  </a:cubicBezTo>
                  <a:cubicBezTo>
                    <a:pt x="120" y="655"/>
                    <a:pt x="131" y="631"/>
                    <a:pt x="131" y="584"/>
                  </a:cubicBezTo>
                  <a:cubicBezTo>
                    <a:pt x="191" y="310"/>
                    <a:pt x="381" y="274"/>
                    <a:pt x="608" y="238"/>
                  </a:cubicBezTo>
                  <a:cubicBezTo>
                    <a:pt x="977" y="191"/>
                    <a:pt x="1370" y="0"/>
                    <a:pt x="1739" y="250"/>
                  </a:cubicBezTo>
                  <a:cubicBezTo>
                    <a:pt x="1810" y="298"/>
                    <a:pt x="1810" y="465"/>
                    <a:pt x="1822" y="584"/>
                  </a:cubicBezTo>
                  <a:cubicBezTo>
                    <a:pt x="1870" y="1501"/>
                    <a:pt x="1917" y="2417"/>
                    <a:pt x="1941" y="3334"/>
                  </a:cubicBezTo>
                  <a:cubicBezTo>
                    <a:pt x="1929" y="3322"/>
                    <a:pt x="1929" y="3334"/>
                    <a:pt x="1917" y="3334"/>
                  </a:cubicBezTo>
                  <a:close/>
                </a:path>
              </a:pathLst>
            </a:custGeom>
            <a:solidFill>
              <a:srgbClr val="A775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15;p25"/>
            <p:cNvSpPr/>
            <p:nvPr/>
          </p:nvSpPr>
          <p:spPr>
            <a:xfrm>
              <a:off x="6837450" y="2423950"/>
              <a:ext cx="104800" cy="314350"/>
            </a:xfrm>
            <a:custGeom>
              <a:avLst/>
              <a:gdLst/>
              <a:ahLst/>
              <a:cxnLst/>
              <a:rect l="l" t="t" r="r" b="b"/>
              <a:pathLst>
                <a:path w="4192" h="12574" extrusionOk="0">
                  <a:moveTo>
                    <a:pt x="358" y="11680"/>
                  </a:moveTo>
                  <a:cubicBezTo>
                    <a:pt x="453" y="11513"/>
                    <a:pt x="560" y="11359"/>
                    <a:pt x="643" y="11192"/>
                  </a:cubicBezTo>
                  <a:cubicBezTo>
                    <a:pt x="1013" y="10573"/>
                    <a:pt x="1239" y="9906"/>
                    <a:pt x="1286" y="9192"/>
                  </a:cubicBezTo>
                  <a:cubicBezTo>
                    <a:pt x="1370" y="7632"/>
                    <a:pt x="1453" y="6060"/>
                    <a:pt x="1048" y="4524"/>
                  </a:cubicBezTo>
                  <a:cubicBezTo>
                    <a:pt x="834" y="3739"/>
                    <a:pt x="512" y="2977"/>
                    <a:pt x="179" y="2215"/>
                  </a:cubicBezTo>
                  <a:cubicBezTo>
                    <a:pt x="0" y="1810"/>
                    <a:pt x="36" y="1512"/>
                    <a:pt x="346" y="1215"/>
                  </a:cubicBezTo>
                  <a:cubicBezTo>
                    <a:pt x="691" y="893"/>
                    <a:pt x="1013" y="560"/>
                    <a:pt x="1346" y="226"/>
                  </a:cubicBezTo>
                  <a:cubicBezTo>
                    <a:pt x="1572" y="0"/>
                    <a:pt x="1775" y="48"/>
                    <a:pt x="2013" y="202"/>
                  </a:cubicBezTo>
                  <a:cubicBezTo>
                    <a:pt x="2715" y="714"/>
                    <a:pt x="3072" y="1453"/>
                    <a:pt x="3334" y="2227"/>
                  </a:cubicBezTo>
                  <a:cubicBezTo>
                    <a:pt x="3989" y="4120"/>
                    <a:pt x="4191" y="6072"/>
                    <a:pt x="3977" y="8061"/>
                  </a:cubicBezTo>
                  <a:cubicBezTo>
                    <a:pt x="3846" y="9251"/>
                    <a:pt x="3513" y="10359"/>
                    <a:pt x="2941" y="11394"/>
                  </a:cubicBezTo>
                  <a:cubicBezTo>
                    <a:pt x="2727" y="11775"/>
                    <a:pt x="2429" y="12097"/>
                    <a:pt x="2167" y="12430"/>
                  </a:cubicBezTo>
                  <a:cubicBezTo>
                    <a:pt x="2084" y="12514"/>
                    <a:pt x="1905" y="12573"/>
                    <a:pt x="1810" y="12549"/>
                  </a:cubicBezTo>
                  <a:cubicBezTo>
                    <a:pt x="1298" y="12383"/>
                    <a:pt x="751" y="12204"/>
                    <a:pt x="358" y="11680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16;p25"/>
            <p:cNvSpPr/>
            <p:nvPr/>
          </p:nvSpPr>
          <p:spPr>
            <a:xfrm>
              <a:off x="6760950" y="2507875"/>
              <a:ext cx="71750" cy="185775"/>
            </a:xfrm>
            <a:custGeom>
              <a:avLst/>
              <a:gdLst/>
              <a:ahLst/>
              <a:cxnLst/>
              <a:rect l="l" t="t" r="r" b="b"/>
              <a:pathLst>
                <a:path w="2870" h="7431" extrusionOk="0">
                  <a:moveTo>
                    <a:pt x="1203" y="1"/>
                  </a:moveTo>
                  <a:cubicBezTo>
                    <a:pt x="2525" y="1191"/>
                    <a:pt x="2870" y="5918"/>
                    <a:pt x="1775" y="7430"/>
                  </a:cubicBezTo>
                  <a:cubicBezTo>
                    <a:pt x="1239" y="7371"/>
                    <a:pt x="822" y="7037"/>
                    <a:pt x="417" y="6704"/>
                  </a:cubicBezTo>
                  <a:cubicBezTo>
                    <a:pt x="132" y="6454"/>
                    <a:pt x="251" y="6120"/>
                    <a:pt x="298" y="5811"/>
                  </a:cubicBezTo>
                  <a:cubicBezTo>
                    <a:pt x="429" y="4882"/>
                    <a:pt x="441" y="3977"/>
                    <a:pt x="298" y="3061"/>
                  </a:cubicBezTo>
                  <a:cubicBezTo>
                    <a:pt x="227" y="2596"/>
                    <a:pt x="191" y="2120"/>
                    <a:pt x="84" y="1656"/>
                  </a:cubicBezTo>
                  <a:cubicBezTo>
                    <a:pt x="1" y="1275"/>
                    <a:pt x="120" y="953"/>
                    <a:pt x="382" y="703"/>
                  </a:cubicBezTo>
                  <a:cubicBezTo>
                    <a:pt x="644" y="477"/>
                    <a:pt x="905" y="263"/>
                    <a:pt x="1203" y="1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17;p25"/>
            <p:cNvSpPr/>
            <p:nvPr/>
          </p:nvSpPr>
          <p:spPr>
            <a:xfrm>
              <a:off x="6429375" y="2433475"/>
              <a:ext cx="300950" cy="327425"/>
            </a:xfrm>
            <a:custGeom>
              <a:avLst/>
              <a:gdLst/>
              <a:ahLst/>
              <a:cxnLst/>
              <a:rect l="l" t="t" r="r" b="b"/>
              <a:pathLst>
                <a:path w="12038" h="13097" extrusionOk="0">
                  <a:moveTo>
                    <a:pt x="12013" y="679"/>
                  </a:moveTo>
                  <a:cubicBezTo>
                    <a:pt x="12013" y="405"/>
                    <a:pt x="12002" y="214"/>
                    <a:pt x="11882" y="95"/>
                  </a:cubicBezTo>
                  <a:cubicBezTo>
                    <a:pt x="11823" y="36"/>
                    <a:pt x="11728" y="0"/>
                    <a:pt x="11644" y="0"/>
                  </a:cubicBezTo>
                  <a:cubicBezTo>
                    <a:pt x="11525" y="0"/>
                    <a:pt x="11382" y="48"/>
                    <a:pt x="11180" y="143"/>
                  </a:cubicBezTo>
                  <a:cubicBezTo>
                    <a:pt x="10870" y="286"/>
                    <a:pt x="10549" y="417"/>
                    <a:pt x="10239" y="572"/>
                  </a:cubicBezTo>
                  <a:cubicBezTo>
                    <a:pt x="9882" y="738"/>
                    <a:pt x="9513" y="917"/>
                    <a:pt x="9156" y="1072"/>
                  </a:cubicBezTo>
                  <a:cubicBezTo>
                    <a:pt x="7596" y="1774"/>
                    <a:pt x="6060" y="2619"/>
                    <a:pt x="4465" y="3679"/>
                  </a:cubicBezTo>
                  <a:cubicBezTo>
                    <a:pt x="3989" y="3989"/>
                    <a:pt x="3500" y="4322"/>
                    <a:pt x="2917" y="4513"/>
                  </a:cubicBezTo>
                  <a:cubicBezTo>
                    <a:pt x="2917" y="4501"/>
                    <a:pt x="2917" y="4501"/>
                    <a:pt x="2905" y="4489"/>
                  </a:cubicBezTo>
                  <a:cubicBezTo>
                    <a:pt x="2869" y="4382"/>
                    <a:pt x="2846" y="4286"/>
                    <a:pt x="2846" y="4203"/>
                  </a:cubicBezTo>
                  <a:cubicBezTo>
                    <a:pt x="2834" y="3834"/>
                    <a:pt x="2631" y="3631"/>
                    <a:pt x="2298" y="3631"/>
                  </a:cubicBezTo>
                  <a:lnTo>
                    <a:pt x="2191" y="3631"/>
                  </a:lnTo>
                  <a:lnTo>
                    <a:pt x="1976" y="3667"/>
                  </a:lnTo>
                  <a:cubicBezTo>
                    <a:pt x="1655" y="3691"/>
                    <a:pt x="1298" y="3739"/>
                    <a:pt x="964" y="3786"/>
                  </a:cubicBezTo>
                  <a:cubicBezTo>
                    <a:pt x="250" y="3893"/>
                    <a:pt x="191" y="3965"/>
                    <a:pt x="119" y="4679"/>
                  </a:cubicBezTo>
                  <a:cubicBezTo>
                    <a:pt x="60" y="5239"/>
                    <a:pt x="0" y="5989"/>
                    <a:pt x="12" y="6739"/>
                  </a:cubicBezTo>
                  <a:cubicBezTo>
                    <a:pt x="24" y="7441"/>
                    <a:pt x="60" y="8156"/>
                    <a:pt x="107" y="8846"/>
                  </a:cubicBezTo>
                  <a:cubicBezTo>
                    <a:pt x="119" y="9192"/>
                    <a:pt x="131" y="9513"/>
                    <a:pt x="143" y="9858"/>
                  </a:cubicBezTo>
                  <a:cubicBezTo>
                    <a:pt x="167" y="10323"/>
                    <a:pt x="476" y="10442"/>
                    <a:pt x="714" y="10454"/>
                  </a:cubicBezTo>
                  <a:cubicBezTo>
                    <a:pt x="905" y="10466"/>
                    <a:pt x="1095" y="10478"/>
                    <a:pt x="1298" y="10478"/>
                  </a:cubicBezTo>
                  <a:cubicBezTo>
                    <a:pt x="1560" y="10501"/>
                    <a:pt x="1845" y="10513"/>
                    <a:pt x="2107" y="10525"/>
                  </a:cubicBezTo>
                  <a:lnTo>
                    <a:pt x="2203" y="10525"/>
                  </a:lnTo>
                  <a:cubicBezTo>
                    <a:pt x="2619" y="10525"/>
                    <a:pt x="2727" y="10382"/>
                    <a:pt x="2846" y="9978"/>
                  </a:cubicBezTo>
                  <a:cubicBezTo>
                    <a:pt x="2881" y="9811"/>
                    <a:pt x="2917" y="9632"/>
                    <a:pt x="2965" y="9454"/>
                  </a:cubicBezTo>
                  <a:cubicBezTo>
                    <a:pt x="2965" y="9430"/>
                    <a:pt x="2977" y="9394"/>
                    <a:pt x="2977" y="9346"/>
                  </a:cubicBezTo>
                  <a:lnTo>
                    <a:pt x="3703" y="9644"/>
                  </a:lnTo>
                  <a:cubicBezTo>
                    <a:pt x="4393" y="9930"/>
                    <a:pt x="5072" y="10228"/>
                    <a:pt x="5763" y="10513"/>
                  </a:cubicBezTo>
                  <a:lnTo>
                    <a:pt x="6156" y="10692"/>
                  </a:lnTo>
                  <a:cubicBezTo>
                    <a:pt x="6965" y="11037"/>
                    <a:pt x="7799" y="11394"/>
                    <a:pt x="8620" y="11752"/>
                  </a:cubicBezTo>
                  <a:cubicBezTo>
                    <a:pt x="9275" y="12049"/>
                    <a:pt x="9930" y="12347"/>
                    <a:pt x="10561" y="12644"/>
                  </a:cubicBezTo>
                  <a:cubicBezTo>
                    <a:pt x="10859" y="12775"/>
                    <a:pt x="11156" y="12918"/>
                    <a:pt x="11478" y="13061"/>
                  </a:cubicBezTo>
                  <a:lnTo>
                    <a:pt x="11573" y="13097"/>
                  </a:lnTo>
                  <a:lnTo>
                    <a:pt x="11656" y="13025"/>
                  </a:lnTo>
                  <a:cubicBezTo>
                    <a:pt x="11990" y="12668"/>
                    <a:pt x="12037" y="12299"/>
                    <a:pt x="12025" y="11942"/>
                  </a:cubicBezTo>
                  <a:lnTo>
                    <a:pt x="11990" y="9073"/>
                  </a:lnTo>
                  <a:cubicBezTo>
                    <a:pt x="11990" y="8823"/>
                    <a:pt x="11978" y="8596"/>
                    <a:pt x="11978" y="8358"/>
                  </a:cubicBezTo>
                  <a:cubicBezTo>
                    <a:pt x="11966" y="7834"/>
                    <a:pt x="11966" y="7311"/>
                    <a:pt x="11966" y="6787"/>
                  </a:cubicBezTo>
                  <a:lnTo>
                    <a:pt x="12013" y="3536"/>
                  </a:lnTo>
                  <a:cubicBezTo>
                    <a:pt x="11978" y="2560"/>
                    <a:pt x="12002" y="1607"/>
                    <a:pt x="12013" y="679"/>
                  </a:cubicBezTo>
                  <a:close/>
                  <a:moveTo>
                    <a:pt x="3191" y="8632"/>
                  </a:moveTo>
                  <a:cubicBezTo>
                    <a:pt x="2988" y="8549"/>
                    <a:pt x="2929" y="8442"/>
                    <a:pt x="2929" y="8215"/>
                  </a:cubicBezTo>
                  <a:cubicBezTo>
                    <a:pt x="2965" y="7227"/>
                    <a:pt x="2965" y="6418"/>
                    <a:pt x="2965" y="5691"/>
                  </a:cubicBezTo>
                  <a:cubicBezTo>
                    <a:pt x="2965" y="5441"/>
                    <a:pt x="3048" y="5275"/>
                    <a:pt x="3262" y="5144"/>
                  </a:cubicBezTo>
                  <a:cubicBezTo>
                    <a:pt x="3905" y="4739"/>
                    <a:pt x="4560" y="4334"/>
                    <a:pt x="5191" y="3917"/>
                  </a:cubicBezTo>
                  <a:cubicBezTo>
                    <a:pt x="7120" y="2679"/>
                    <a:pt x="9204" y="1703"/>
                    <a:pt x="10989" y="893"/>
                  </a:cubicBezTo>
                  <a:cubicBezTo>
                    <a:pt x="11049" y="869"/>
                    <a:pt x="11120" y="857"/>
                    <a:pt x="11240" y="822"/>
                  </a:cubicBezTo>
                  <a:cubicBezTo>
                    <a:pt x="11251" y="822"/>
                    <a:pt x="11287" y="810"/>
                    <a:pt x="11299" y="810"/>
                  </a:cubicBezTo>
                  <a:lnTo>
                    <a:pt x="11299" y="953"/>
                  </a:lnTo>
                  <a:lnTo>
                    <a:pt x="11299" y="1512"/>
                  </a:lnTo>
                  <a:cubicBezTo>
                    <a:pt x="11132" y="3536"/>
                    <a:pt x="11180" y="5596"/>
                    <a:pt x="11228" y="7596"/>
                  </a:cubicBezTo>
                  <a:cubicBezTo>
                    <a:pt x="11251" y="9096"/>
                    <a:pt x="11299" y="10656"/>
                    <a:pt x="11240" y="12204"/>
                  </a:cubicBezTo>
                  <a:cubicBezTo>
                    <a:pt x="11228" y="12204"/>
                    <a:pt x="11204" y="12192"/>
                    <a:pt x="11192" y="12192"/>
                  </a:cubicBezTo>
                  <a:cubicBezTo>
                    <a:pt x="11073" y="12144"/>
                    <a:pt x="10966" y="12121"/>
                    <a:pt x="10882" y="12073"/>
                  </a:cubicBezTo>
                  <a:cubicBezTo>
                    <a:pt x="10537" y="11918"/>
                    <a:pt x="10192" y="11763"/>
                    <a:pt x="9870" y="11609"/>
                  </a:cubicBezTo>
                  <a:cubicBezTo>
                    <a:pt x="9275" y="11347"/>
                    <a:pt x="8668" y="11061"/>
                    <a:pt x="8049" y="10787"/>
                  </a:cubicBezTo>
                  <a:cubicBezTo>
                    <a:pt x="7394" y="10513"/>
                    <a:pt x="6739" y="10228"/>
                    <a:pt x="6108" y="9954"/>
                  </a:cubicBezTo>
                  <a:cubicBezTo>
                    <a:pt x="5572" y="9739"/>
                    <a:pt x="5036" y="9513"/>
                    <a:pt x="4501" y="9275"/>
                  </a:cubicBezTo>
                  <a:cubicBezTo>
                    <a:pt x="4262" y="9168"/>
                    <a:pt x="4036" y="9061"/>
                    <a:pt x="3798" y="8942"/>
                  </a:cubicBezTo>
                  <a:cubicBezTo>
                    <a:pt x="3620" y="8846"/>
                    <a:pt x="3393" y="8739"/>
                    <a:pt x="3191" y="8632"/>
                  </a:cubicBezTo>
                  <a:close/>
                  <a:moveTo>
                    <a:pt x="1488" y="9823"/>
                  </a:moveTo>
                  <a:cubicBezTo>
                    <a:pt x="774" y="9823"/>
                    <a:pt x="774" y="9811"/>
                    <a:pt x="750" y="9168"/>
                  </a:cubicBezTo>
                  <a:cubicBezTo>
                    <a:pt x="750" y="9085"/>
                    <a:pt x="726" y="8989"/>
                    <a:pt x="726" y="8894"/>
                  </a:cubicBezTo>
                  <a:cubicBezTo>
                    <a:pt x="667" y="7965"/>
                    <a:pt x="631" y="7001"/>
                    <a:pt x="607" y="6037"/>
                  </a:cubicBezTo>
                  <a:cubicBezTo>
                    <a:pt x="607" y="5775"/>
                    <a:pt x="643" y="5513"/>
                    <a:pt x="667" y="5239"/>
                  </a:cubicBezTo>
                  <a:lnTo>
                    <a:pt x="714" y="4882"/>
                  </a:lnTo>
                  <a:cubicBezTo>
                    <a:pt x="714" y="4858"/>
                    <a:pt x="726" y="4822"/>
                    <a:pt x="726" y="4786"/>
                  </a:cubicBezTo>
                  <a:cubicBezTo>
                    <a:pt x="762" y="4632"/>
                    <a:pt x="833" y="4584"/>
                    <a:pt x="1072" y="4560"/>
                  </a:cubicBezTo>
                  <a:cubicBezTo>
                    <a:pt x="1179" y="4548"/>
                    <a:pt x="1286" y="4524"/>
                    <a:pt x="1381" y="4501"/>
                  </a:cubicBezTo>
                  <a:cubicBezTo>
                    <a:pt x="1524" y="4465"/>
                    <a:pt x="1655" y="4441"/>
                    <a:pt x="1774" y="4441"/>
                  </a:cubicBezTo>
                  <a:cubicBezTo>
                    <a:pt x="1893" y="4441"/>
                    <a:pt x="2000" y="4465"/>
                    <a:pt x="2096" y="4524"/>
                  </a:cubicBezTo>
                  <a:cubicBezTo>
                    <a:pt x="2107" y="4572"/>
                    <a:pt x="2131" y="4703"/>
                    <a:pt x="2131" y="4751"/>
                  </a:cubicBezTo>
                  <a:cubicBezTo>
                    <a:pt x="2155" y="5465"/>
                    <a:pt x="2191" y="6168"/>
                    <a:pt x="2215" y="6882"/>
                  </a:cubicBezTo>
                  <a:lnTo>
                    <a:pt x="2226" y="7358"/>
                  </a:lnTo>
                  <a:lnTo>
                    <a:pt x="2203" y="7358"/>
                  </a:lnTo>
                  <a:lnTo>
                    <a:pt x="2203" y="9382"/>
                  </a:lnTo>
                  <a:cubicBezTo>
                    <a:pt x="2203" y="9811"/>
                    <a:pt x="2191" y="9823"/>
                    <a:pt x="1786" y="9847"/>
                  </a:cubicBezTo>
                  <a:cubicBezTo>
                    <a:pt x="1679" y="9823"/>
                    <a:pt x="1584" y="9823"/>
                    <a:pt x="1488" y="9823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18;p25"/>
            <p:cNvSpPr/>
            <p:nvPr/>
          </p:nvSpPr>
          <p:spPr>
            <a:xfrm>
              <a:off x="6821075" y="2405775"/>
              <a:ext cx="136350" cy="354250"/>
            </a:xfrm>
            <a:custGeom>
              <a:avLst/>
              <a:gdLst/>
              <a:ahLst/>
              <a:cxnLst/>
              <a:rect l="l" t="t" r="r" b="b"/>
              <a:pathLst>
                <a:path w="5454" h="14170" extrusionOk="0">
                  <a:moveTo>
                    <a:pt x="5061" y="4478"/>
                  </a:moveTo>
                  <a:cubicBezTo>
                    <a:pt x="4823" y="3287"/>
                    <a:pt x="4454" y="2275"/>
                    <a:pt x="3930" y="1346"/>
                  </a:cubicBezTo>
                  <a:cubicBezTo>
                    <a:pt x="3620" y="799"/>
                    <a:pt x="3156" y="429"/>
                    <a:pt x="2739" y="144"/>
                  </a:cubicBezTo>
                  <a:cubicBezTo>
                    <a:pt x="2596" y="37"/>
                    <a:pt x="2465" y="1"/>
                    <a:pt x="2322" y="1"/>
                  </a:cubicBezTo>
                  <a:cubicBezTo>
                    <a:pt x="2191" y="1"/>
                    <a:pt x="2072" y="60"/>
                    <a:pt x="1965" y="144"/>
                  </a:cubicBezTo>
                  <a:cubicBezTo>
                    <a:pt x="1822" y="310"/>
                    <a:pt x="1644" y="453"/>
                    <a:pt x="1489" y="608"/>
                  </a:cubicBezTo>
                  <a:cubicBezTo>
                    <a:pt x="1001" y="1072"/>
                    <a:pt x="501" y="1549"/>
                    <a:pt x="144" y="2168"/>
                  </a:cubicBezTo>
                  <a:cubicBezTo>
                    <a:pt x="48" y="2323"/>
                    <a:pt x="1" y="2561"/>
                    <a:pt x="84" y="2715"/>
                  </a:cubicBezTo>
                  <a:cubicBezTo>
                    <a:pt x="179" y="2954"/>
                    <a:pt x="286" y="3192"/>
                    <a:pt x="405" y="3418"/>
                  </a:cubicBezTo>
                  <a:cubicBezTo>
                    <a:pt x="513" y="3632"/>
                    <a:pt x="620" y="3835"/>
                    <a:pt x="703" y="4049"/>
                  </a:cubicBezTo>
                  <a:cubicBezTo>
                    <a:pt x="1156" y="5097"/>
                    <a:pt x="1370" y="6013"/>
                    <a:pt x="1417" y="6883"/>
                  </a:cubicBezTo>
                  <a:cubicBezTo>
                    <a:pt x="1453" y="7537"/>
                    <a:pt x="1453" y="8216"/>
                    <a:pt x="1453" y="8847"/>
                  </a:cubicBezTo>
                  <a:lnTo>
                    <a:pt x="1453" y="9121"/>
                  </a:lnTo>
                  <a:cubicBezTo>
                    <a:pt x="1453" y="10264"/>
                    <a:pt x="1108" y="11276"/>
                    <a:pt x="417" y="12121"/>
                  </a:cubicBezTo>
                  <a:cubicBezTo>
                    <a:pt x="322" y="12264"/>
                    <a:pt x="215" y="12407"/>
                    <a:pt x="227" y="12574"/>
                  </a:cubicBezTo>
                  <a:cubicBezTo>
                    <a:pt x="239" y="12717"/>
                    <a:pt x="358" y="12836"/>
                    <a:pt x="477" y="12919"/>
                  </a:cubicBezTo>
                  <a:cubicBezTo>
                    <a:pt x="1179" y="13431"/>
                    <a:pt x="1941" y="13836"/>
                    <a:pt x="2799" y="14133"/>
                  </a:cubicBezTo>
                  <a:lnTo>
                    <a:pt x="2894" y="14169"/>
                  </a:lnTo>
                  <a:lnTo>
                    <a:pt x="2953" y="14086"/>
                  </a:lnTo>
                  <a:cubicBezTo>
                    <a:pt x="3989" y="12895"/>
                    <a:pt x="4692" y="11586"/>
                    <a:pt x="5001" y="10193"/>
                  </a:cubicBezTo>
                  <a:cubicBezTo>
                    <a:pt x="5418" y="8299"/>
                    <a:pt x="5454" y="6383"/>
                    <a:pt x="5061" y="4478"/>
                  </a:cubicBezTo>
                  <a:close/>
                  <a:moveTo>
                    <a:pt x="2537" y="13157"/>
                  </a:moveTo>
                  <a:lnTo>
                    <a:pt x="2477" y="13121"/>
                  </a:lnTo>
                  <a:cubicBezTo>
                    <a:pt x="2001" y="12955"/>
                    <a:pt x="1548" y="12800"/>
                    <a:pt x="1215" y="12395"/>
                  </a:cubicBezTo>
                  <a:lnTo>
                    <a:pt x="1239" y="12336"/>
                  </a:lnTo>
                  <a:cubicBezTo>
                    <a:pt x="1298" y="12217"/>
                    <a:pt x="1370" y="12109"/>
                    <a:pt x="1429" y="11990"/>
                  </a:cubicBezTo>
                  <a:cubicBezTo>
                    <a:pt x="1834" y="11336"/>
                    <a:pt x="2060" y="10633"/>
                    <a:pt x="2108" y="9943"/>
                  </a:cubicBezTo>
                  <a:cubicBezTo>
                    <a:pt x="2203" y="8252"/>
                    <a:pt x="2251" y="6740"/>
                    <a:pt x="1870" y="5216"/>
                  </a:cubicBezTo>
                  <a:cubicBezTo>
                    <a:pt x="1656" y="4418"/>
                    <a:pt x="1334" y="3668"/>
                    <a:pt x="1001" y="2894"/>
                  </a:cubicBezTo>
                  <a:cubicBezTo>
                    <a:pt x="834" y="2525"/>
                    <a:pt x="870" y="2323"/>
                    <a:pt x="1120" y="2084"/>
                  </a:cubicBezTo>
                  <a:cubicBezTo>
                    <a:pt x="1406" y="1811"/>
                    <a:pt x="1668" y="1525"/>
                    <a:pt x="1941" y="1263"/>
                  </a:cubicBezTo>
                  <a:lnTo>
                    <a:pt x="2120" y="1084"/>
                  </a:lnTo>
                  <a:cubicBezTo>
                    <a:pt x="2227" y="977"/>
                    <a:pt x="2287" y="977"/>
                    <a:pt x="2322" y="977"/>
                  </a:cubicBezTo>
                  <a:cubicBezTo>
                    <a:pt x="2406" y="977"/>
                    <a:pt x="2489" y="1025"/>
                    <a:pt x="2596" y="1096"/>
                  </a:cubicBezTo>
                  <a:cubicBezTo>
                    <a:pt x="3299" y="1608"/>
                    <a:pt x="3632" y="2358"/>
                    <a:pt x="3870" y="3049"/>
                  </a:cubicBezTo>
                  <a:cubicBezTo>
                    <a:pt x="4513" y="4882"/>
                    <a:pt x="4727" y="6811"/>
                    <a:pt x="4501" y="8823"/>
                  </a:cubicBezTo>
                  <a:cubicBezTo>
                    <a:pt x="4370" y="10026"/>
                    <a:pt x="4037" y="11097"/>
                    <a:pt x="3477" y="12098"/>
                  </a:cubicBezTo>
                  <a:cubicBezTo>
                    <a:pt x="3299" y="12407"/>
                    <a:pt x="3037" y="12705"/>
                    <a:pt x="2799" y="12990"/>
                  </a:cubicBezTo>
                  <a:lnTo>
                    <a:pt x="2715" y="13098"/>
                  </a:lnTo>
                  <a:cubicBezTo>
                    <a:pt x="2703" y="13110"/>
                    <a:pt x="2608" y="13157"/>
                    <a:pt x="2537" y="13157"/>
                  </a:cubicBezTo>
                  <a:lnTo>
                    <a:pt x="2537" y="13157"/>
                  </a:ln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19;p25"/>
            <p:cNvSpPr/>
            <p:nvPr/>
          </p:nvSpPr>
          <p:spPr>
            <a:xfrm>
              <a:off x="6747550" y="2489125"/>
              <a:ext cx="89325" cy="228325"/>
            </a:xfrm>
            <a:custGeom>
              <a:avLst/>
              <a:gdLst/>
              <a:ahLst/>
              <a:cxnLst/>
              <a:rect l="l" t="t" r="r" b="b"/>
              <a:pathLst>
                <a:path w="3573" h="9133" extrusionOk="0">
                  <a:moveTo>
                    <a:pt x="3358" y="3013"/>
                  </a:moveTo>
                  <a:cubicBezTo>
                    <a:pt x="3275" y="2346"/>
                    <a:pt x="3025" y="1703"/>
                    <a:pt x="2763" y="1084"/>
                  </a:cubicBezTo>
                  <a:cubicBezTo>
                    <a:pt x="2644" y="774"/>
                    <a:pt x="2406" y="501"/>
                    <a:pt x="2180" y="251"/>
                  </a:cubicBezTo>
                  <a:lnTo>
                    <a:pt x="2144" y="191"/>
                  </a:lnTo>
                  <a:cubicBezTo>
                    <a:pt x="2037" y="72"/>
                    <a:pt x="1906" y="1"/>
                    <a:pt x="1751" y="1"/>
                  </a:cubicBezTo>
                  <a:cubicBezTo>
                    <a:pt x="1608" y="1"/>
                    <a:pt x="1477" y="48"/>
                    <a:pt x="1358" y="191"/>
                  </a:cubicBezTo>
                  <a:cubicBezTo>
                    <a:pt x="941" y="620"/>
                    <a:pt x="548" y="1024"/>
                    <a:pt x="191" y="1441"/>
                  </a:cubicBezTo>
                  <a:cubicBezTo>
                    <a:pt x="72" y="1584"/>
                    <a:pt x="1" y="1822"/>
                    <a:pt x="25" y="2037"/>
                  </a:cubicBezTo>
                  <a:cubicBezTo>
                    <a:pt x="60" y="2310"/>
                    <a:pt x="120" y="2584"/>
                    <a:pt x="167" y="2858"/>
                  </a:cubicBezTo>
                  <a:cubicBezTo>
                    <a:pt x="203" y="3096"/>
                    <a:pt x="251" y="3346"/>
                    <a:pt x="287" y="3596"/>
                  </a:cubicBezTo>
                  <a:lnTo>
                    <a:pt x="298" y="3715"/>
                  </a:lnTo>
                  <a:cubicBezTo>
                    <a:pt x="382" y="4430"/>
                    <a:pt x="489" y="5156"/>
                    <a:pt x="370" y="5894"/>
                  </a:cubicBezTo>
                  <a:cubicBezTo>
                    <a:pt x="322" y="6132"/>
                    <a:pt x="310" y="6370"/>
                    <a:pt x="298" y="6585"/>
                  </a:cubicBezTo>
                  <a:cubicBezTo>
                    <a:pt x="287" y="6728"/>
                    <a:pt x="263" y="6870"/>
                    <a:pt x="251" y="7001"/>
                  </a:cubicBezTo>
                  <a:cubicBezTo>
                    <a:pt x="191" y="7513"/>
                    <a:pt x="358" y="7882"/>
                    <a:pt x="763" y="8109"/>
                  </a:cubicBezTo>
                  <a:lnTo>
                    <a:pt x="2549" y="9133"/>
                  </a:lnTo>
                  <a:lnTo>
                    <a:pt x="2620" y="9002"/>
                  </a:lnTo>
                  <a:cubicBezTo>
                    <a:pt x="2668" y="8930"/>
                    <a:pt x="2704" y="8871"/>
                    <a:pt x="2739" y="8811"/>
                  </a:cubicBezTo>
                  <a:cubicBezTo>
                    <a:pt x="2823" y="8680"/>
                    <a:pt x="2882" y="8561"/>
                    <a:pt x="2930" y="8454"/>
                  </a:cubicBezTo>
                  <a:cubicBezTo>
                    <a:pt x="2989" y="8240"/>
                    <a:pt x="3049" y="8013"/>
                    <a:pt x="3108" y="7811"/>
                  </a:cubicBezTo>
                  <a:cubicBezTo>
                    <a:pt x="3287" y="7216"/>
                    <a:pt x="3466" y="6597"/>
                    <a:pt x="3513" y="5977"/>
                  </a:cubicBezTo>
                  <a:cubicBezTo>
                    <a:pt x="3573" y="5132"/>
                    <a:pt x="3525" y="4192"/>
                    <a:pt x="3358" y="3013"/>
                  </a:cubicBezTo>
                  <a:close/>
                  <a:moveTo>
                    <a:pt x="1037" y="7347"/>
                  </a:moveTo>
                  <a:cubicBezTo>
                    <a:pt x="882" y="7204"/>
                    <a:pt x="894" y="7025"/>
                    <a:pt x="953" y="6728"/>
                  </a:cubicBezTo>
                  <a:cubicBezTo>
                    <a:pt x="965" y="6680"/>
                    <a:pt x="965" y="6632"/>
                    <a:pt x="977" y="6585"/>
                  </a:cubicBezTo>
                  <a:cubicBezTo>
                    <a:pt x="1132" y="5596"/>
                    <a:pt x="1132" y="4680"/>
                    <a:pt x="977" y="3787"/>
                  </a:cubicBezTo>
                  <a:cubicBezTo>
                    <a:pt x="953" y="3608"/>
                    <a:pt x="941" y="3430"/>
                    <a:pt x="906" y="3251"/>
                  </a:cubicBezTo>
                  <a:cubicBezTo>
                    <a:pt x="882" y="2977"/>
                    <a:pt x="834" y="2679"/>
                    <a:pt x="775" y="2394"/>
                  </a:cubicBezTo>
                  <a:cubicBezTo>
                    <a:pt x="703" y="2060"/>
                    <a:pt x="775" y="1810"/>
                    <a:pt x="1025" y="1584"/>
                  </a:cubicBezTo>
                  <a:cubicBezTo>
                    <a:pt x="1203" y="1429"/>
                    <a:pt x="1382" y="1275"/>
                    <a:pt x="1572" y="1108"/>
                  </a:cubicBezTo>
                  <a:cubicBezTo>
                    <a:pt x="1632" y="1072"/>
                    <a:pt x="1680" y="1024"/>
                    <a:pt x="1739" y="977"/>
                  </a:cubicBezTo>
                  <a:cubicBezTo>
                    <a:pt x="2882" y="2227"/>
                    <a:pt x="3215" y="6561"/>
                    <a:pt x="2251" y="8037"/>
                  </a:cubicBezTo>
                  <a:cubicBezTo>
                    <a:pt x="1751" y="7942"/>
                    <a:pt x="1370" y="7632"/>
                    <a:pt x="1037" y="7347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" name="Google Shape;273;p25"/>
          <p:cNvSpPr/>
          <p:nvPr/>
        </p:nvSpPr>
        <p:spPr>
          <a:xfrm rot="-1177723">
            <a:off x="11838494" y="4105576"/>
            <a:ext cx="312170" cy="300110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1097F247-2662-45C6-B5E6-B47654693E64}"/>
              </a:ext>
            </a:extLst>
          </p:cNvPr>
          <p:cNvPicPr/>
          <p:nvPr/>
        </p:nvPicPr>
        <p:blipFill rotWithShape="1">
          <a:blip r:embed="rId2"/>
          <a:srcRect l="3175" t="3138" r="3693" b="6191"/>
          <a:stretch/>
        </p:blipFill>
        <p:spPr bwMode="auto">
          <a:xfrm>
            <a:off x="6225989" y="262654"/>
            <a:ext cx="5966012" cy="37427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74583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33;p28"/>
          <p:cNvSpPr txBox="1">
            <a:spLocks/>
          </p:cNvSpPr>
          <p:nvPr/>
        </p:nvSpPr>
        <p:spPr>
          <a:xfrm>
            <a:off x="4872445" y="2557587"/>
            <a:ext cx="5276441" cy="2436211"/>
          </a:xfrm>
          <a:prstGeom prst="rect">
            <a:avLst/>
          </a:prstGeom>
          <a:ln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2400" indent="0" fontAlgn="base"/>
            <a:r>
              <a:rPr lang="es-ES" sz="1800" dirty="0" smtClean="0"/>
              <a:t>Persona oyente con amplios conocimientos de la lengua de señas colombiana – LSC, que realiza interpretación simultánea del español hablado en la Lengua de Señas y viceversa. (Ley 982/2005) Es un mediador comunicativo entre la comunidad sorda y la oyente, lingüística y culturalmente diferentes, contribuye a la eliminación de barreras comunicativas y facilita el acceso a la información a las personas sordas en todos los espacios.</a:t>
            </a:r>
            <a:endParaRPr lang="es-ES" sz="1800" dirty="0"/>
          </a:p>
        </p:txBody>
      </p:sp>
      <p:sp>
        <p:nvSpPr>
          <p:cNvPr id="4" name="Google Shape;336;p28"/>
          <p:cNvSpPr/>
          <p:nvPr/>
        </p:nvSpPr>
        <p:spPr>
          <a:xfrm>
            <a:off x="10502901" y="4387045"/>
            <a:ext cx="1213505" cy="1213505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" name="Google Shape;343;p28"/>
          <p:cNvGrpSpPr/>
          <p:nvPr/>
        </p:nvGrpSpPr>
        <p:grpSpPr>
          <a:xfrm>
            <a:off x="10383675" y="2271268"/>
            <a:ext cx="790837" cy="1083272"/>
            <a:chOff x="1731150" y="1748550"/>
            <a:chExt cx="228625" cy="313175"/>
          </a:xfrm>
        </p:grpSpPr>
        <p:sp>
          <p:nvSpPr>
            <p:cNvPr id="6" name="Google Shape;344;p28"/>
            <p:cNvSpPr/>
            <p:nvPr/>
          </p:nvSpPr>
          <p:spPr>
            <a:xfrm>
              <a:off x="1775500" y="1809575"/>
              <a:ext cx="134275" cy="179800"/>
            </a:xfrm>
            <a:custGeom>
              <a:avLst/>
              <a:gdLst/>
              <a:ahLst/>
              <a:cxnLst/>
              <a:rect l="l" t="t" r="r" b="b"/>
              <a:pathLst>
                <a:path w="5371" h="7192" extrusionOk="0">
                  <a:moveTo>
                    <a:pt x="5335" y="584"/>
                  </a:moveTo>
                  <a:cubicBezTo>
                    <a:pt x="5335" y="560"/>
                    <a:pt x="5335" y="548"/>
                    <a:pt x="5347" y="525"/>
                  </a:cubicBezTo>
                  <a:lnTo>
                    <a:pt x="5371" y="429"/>
                  </a:lnTo>
                  <a:lnTo>
                    <a:pt x="5299" y="370"/>
                  </a:lnTo>
                  <a:lnTo>
                    <a:pt x="5228" y="310"/>
                  </a:lnTo>
                  <a:cubicBezTo>
                    <a:pt x="5109" y="215"/>
                    <a:pt x="4954" y="108"/>
                    <a:pt x="4763" y="36"/>
                  </a:cubicBezTo>
                  <a:lnTo>
                    <a:pt x="4656" y="1"/>
                  </a:lnTo>
                  <a:lnTo>
                    <a:pt x="4585" y="72"/>
                  </a:lnTo>
                  <a:cubicBezTo>
                    <a:pt x="4573" y="108"/>
                    <a:pt x="4537" y="120"/>
                    <a:pt x="4525" y="132"/>
                  </a:cubicBezTo>
                  <a:cubicBezTo>
                    <a:pt x="4478" y="179"/>
                    <a:pt x="4442" y="227"/>
                    <a:pt x="4406" y="286"/>
                  </a:cubicBezTo>
                  <a:lnTo>
                    <a:pt x="4228" y="548"/>
                  </a:lnTo>
                  <a:cubicBezTo>
                    <a:pt x="4168" y="655"/>
                    <a:pt x="4097" y="751"/>
                    <a:pt x="4037" y="834"/>
                  </a:cubicBezTo>
                  <a:lnTo>
                    <a:pt x="2394" y="3156"/>
                  </a:lnTo>
                  <a:cubicBezTo>
                    <a:pt x="1656" y="4215"/>
                    <a:pt x="929" y="5251"/>
                    <a:pt x="179" y="6311"/>
                  </a:cubicBezTo>
                  <a:cubicBezTo>
                    <a:pt x="132" y="6370"/>
                    <a:pt x="120" y="6418"/>
                    <a:pt x="96" y="6478"/>
                  </a:cubicBezTo>
                  <a:cubicBezTo>
                    <a:pt x="72" y="6501"/>
                    <a:pt x="72" y="6525"/>
                    <a:pt x="60" y="6549"/>
                  </a:cubicBezTo>
                  <a:lnTo>
                    <a:pt x="1" y="6668"/>
                  </a:lnTo>
                  <a:lnTo>
                    <a:pt x="608" y="7097"/>
                  </a:lnTo>
                  <a:lnTo>
                    <a:pt x="703" y="6978"/>
                  </a:lnTo>
                  <a:lnTo>
                    <a:pt x="703" y="6978"/>
                  </a:lnTo>
                  <a:lnTo>
                    <a:pt x="608" y="7097"/>
                  </a:lnTo>
                  <a:lnTo>
                    <a:pt x="727" y="7192"/>
                  </a:lnTo>
                  <a:lnTo>
                    <a:pt x="822" y="7073"/>
                  </a:lnTo>
                  <a:cubicBezTo>
                    <a:pt x="2323" y="4930"/>
                    <a:pt x="3799" y="2834"/>
                    <a:pt x="5275" y="727"/>
                  </a:cubicBezTo>
                  <a:cubicBezTo>
                    <a:pt x="5311" y="667"/>
                    <a:pt x="5335" y="608"/>
                    <a:pt x="5335" y="584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345;p28"/>
            <p:cNvSpPr/>
            <p:nvPr/>
          </p:nvSpPr>
          <p:spPr>
            <a:xfrm>
              <a:off x="1760925" y="1797675"/>
              <a:ext cx="126825" cy="174450"/>
            </a:xfrm>
            <a:custGeom>
              <a:avLst/>
              <a:gdLst/>
              <a:ahLst/>
              <a:cxnLst/>
              <a:rect l="l" t="t" r="r" b="b"/>
              <a:pathLst>
                <a:path w="5073" h="6978" extrusionOk="0">
                  <a:moveTo>
                    <a:pt x="2477" y="4060"/>
                  </a:moveTo>
                  <a:lnTo>
                    <a:pt x="3858" y="2096"/>
                  </a:lnTo>
                  <a:cubicBezTo>
                    <a:pt x="4025" y="1858"/>
                    <a:pt x="4203" y="1620"/>
                    <a:pt x="4382" y="1382"/>
                  </a:cubicBezTo>
                  <a:cubicBezTo>
                    <a:pt x="4560" y="1143"/>
                    <a:pt x="4727" y="905"/>
                    <a:pt x="4882" y="667"/>
                  </a:cubicBezTo>
                  <a:cubicBezTo>
                    <a:pt x="4930" y="608"/>
                    <a:pt x="4965" y="536"/>
                    <a:pt x="4989" y="477"/>
                  </a:cubicBezTo>
                  <a:cubicBezTo>
                    <a:pt x="5001" y="441"/>
                    <a:pt x="5001" y="429"/>
                    <a:pt x="5013" y="405"/>
                  </a:cubicBezTo>
                  <a:lnTo>
                    <a:pt x="5072" y="286"/>
                  </a:lnTo>
                  <a:lnTo>
                    <a:pt x="4680" y="0"/>
                  </a:lnTo>
                  <a:lnTo>
                    <a:pt x="4584" y="60"/>
                  </a:lnTo>
                  <a:cubicBezTo>
                    <a:pt x="4572" y="72"/>
                    <a:pt x="4560" y="72"/>
                    <a:pt x="4560" y="84"/>
                  </a:cubicBezTo>
                  <a:cubicBezTo>
                    <a:pt x="4525" y="108"/>
                    <a:pt x="4477" y="131"/>
                    <a:pt x="4441" y="179"/>
                  </a:cubicBezTo>
                  <a:cubicBezTo>
                    <a:pt x="4299" y="369"/>
                    <a:pt x="4156" y="548"/>
                    <a:pt x="4001" y="727"/>
                  </a:cubicBezTo>
                  <a:cubicBezTo>
                    <a:pt x="3810" y="965"/>
                    <a:pt x="3608" y="1203"/>
                    <a:pt x="3441" y="1489"/>
                  </a:cubicBezTo>
                  <a:cubicBezTo>
                    <a:pt x="3227" y="1834"/>
                    <a:pt x="2989" y="2155"/>
                    <a:pt x="2775" y="2477"/>
                  </a:cubicBezTo>
                  <a:lnTo>
                    <a:pt x="2667" y="2632"/>
                  </a:lnTo>
                  <a:cubicBezTo>
                    <a:pt x="2429" y="2977"/>
                    <a:pt x="2144" y="3382"/>
                    <a:pt x="1965" y="3822"/>
                  </a:cubicBezTo>
                  <a:cubicBezTo>
                    <a:pt x="1941" y="3918"/>
                    <a:pt x="1882" y="3989"/>
                    <a:pt x="1822" y="4084"/>
                  </a:cubicBezTo>
                  <a:cubicBezTo>
                    <a:pt x="1501" y="4513"/>
                    <a:pt x="1203" y="4953"/>
                    <a:pt x="893" y="5394"/>
                  </a:cubicBezTo>
                  <a:lnTo>
                    <a:pt x="155" y="6465"/>
                  </a:lnTo>
                  <a:cubicBezTo>
                    <a:pt x="119" y="6501"/>
                    <a:pt x="108" y="6537"/>
                    <a:pt x="96" y="6585"/>
                  </a:cubicBezTo>
                  <a:cubicBezTo>
                    <a:pt x="96" y="6596"/>
                    <a:pt x="72" y="6608"/>
                    <a:pt x="60" y="6620"/>
                  </a:cubicBezTo>
                  <a:lnTo>
                    <a:pt x="0" y="6763"/>
                  </a:lnTo>
                  <a:lnTo>
                    <a:pt x="393" y="6977"/>
                  </a:lnTo>
                  <a:lnTo>
                    <a:pt x="465" y="6906"/>
                  </a:lnTo>
                  <a:lnTo>
                    <a:pt x="512" y="6858"/>
                  </a:lnTo>
                  <a:cubicBezTo>
                    <a:pt x="536" y="6835"/>
                    <a:pt x="572" y="6799"/>
                    <a:pt x="596" y="6763"/>
                  </a:cubicBezTo>
                  <a:cubicBezTo>
                    <a:pt x="750" y="6549"/>
                    <a:pt x="893" y="6346"/>
                    <a:pt x="1048" y="6144"/>
                  </a:cubicBezTo>
                  <a:cubicBezTo>
                    <a:pt x="1251" y="5823"/>
                    <a:pt x="2477" y="4060"/>
                    <a:pt x="2477" y="406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346;p28"/>
            <p:cNvSpPr/>
            <p:nvPr/>
          </p:nvSpPr>
          <p:spPr>
            <a:xfrm>
              <a:off x="1799625" y="1824750"/>
              <a:ext cx="126525" cy="172075"/>
            </a:xfrm>
            <a:custGeom>
              <a:avLst/>
              <a:gdLst/>
              <a:ahLst/>
              <a:cxnLst/>
              <a:rect l="l" t="t" r="r" b="b"/>
              <a:pathLst>
                <a:path w="5061" h="6883" extrusionOk="0">
                  <a:moveTo>
                    <a:pt x="4667" y="1"/>
                  </a:moveTo>
                  <a:lnTo>
                    <a:pt x="4572" y="60"/>
                  </a:lnTo>
                  <a:cubicBezTo>
                    <a:pt x="4560" y="72"/>
                    <a:pt x="4548" y="72"/>
                    <a:pt x="4525" y="96"/>
                  </a:cubicBezTo>
                  <a:cubicBezTo>
                    <a:pt x="4501" y="120"/>
                    <a:pt x="4453" y="132"/>
                    <a:pt x="4429" y="179"/>
                  </a:cubicBezTo>
                  <a:cubicBezTo>
                    <a:pt x="3548" y="1501"/>
                    <a:pt x="2620" y="2835"/>
                    <a:pt x="1715" y="4097"/>
                  </a:cubicBezTo>
                  <a:cubicBezTo>
                    <a:pt x="1215" y="4811"/>
                    <a:pt x="691" y="5561"/>
                    <a:pt x="179" y="6287"/>
                  </a:cubicBezTo>
                  <a:cubicBezTo>
                    <a:pt x="143" y="6347"/>
                    <a:pt x="107" y="6418"/>
                    <a:pt x="84" y="6478"/>
                  </a:cubicBezTo>
                  <a:cubicBezTo>
                    <a:pt x="60" y="6502"/>
                    <a:pt x="48" y="6525"/>
                    <a:pt x="48" y="6549"/>
                  </a:cubicBezTo>
                  <a:lnTo>
                    <a:pt x="0" y="6621"/>
                  </a:lnTo>
                  <a:lnTo>
                    <a:pt x="48" y="6704"/>
                  </a:lnTo>
                  <a:cubicBezTo>
                    <a:pt x="84" y="6752"/>
                    <a:pt x="155" y="6883"/>
                    <a:pt x="298" y="6883"/>
                  </a:cubicBezTo>
                  <a:cubicBezTo>
                    <a:pt x="345" y="6883"/>
                    <a:pt x="381" y="6859"/>
                    <a:pt x="417" y="6847"/>
                  </a:cubicBezTo>
                  <a:lnTo>
                    <a:pt x="465" y="6835"/>
                  </a:lnTo>
                  <a:lnTo>
                    <a:pt x="917" y="6192"/>
                  </a:lnTo>
                  <a:cubicBezTo>
                    <a:pt x="1310" y="5609"/>
                    <a:pt x="1727" y="5037"/>
                    <a:pt x="2131" y="4454"/>
                  </a:cubicBezTo>
                  <a:lnTo>
                    <a:pt x="2167" y="4418"/>
                  </a:lnTo>
                  <a:cubicBezTo>
                    <a:pt x="2250" y="4299"/>
                    <a:pt x="2322" y="4180"/>
                    <a:pt x="2429" y="4097"/>
                  </a:cubicBezTo>
                  <a:cubicBezTo>
                    <a:pt x="2715" y="3847"/>
                    <a:pt x="2941" y="3525"/>
                    <a:pt x="3155" y="3227"/>
                  </a:cubicBezTo>
                  <a:lnTo>
                    <a:pt x="3239" y="3132"/>
                  </a:lnTo>
                  <a:lnTo>
                    <a:pt x="3453" y="2811"/>
                  </a:lnTo>
                  <a:cubicBezTo>
                    <a:pt x="3667" y="2513"/>
                    <a:pt x="3882" y="2204"/>
                    <a:pt x="4132" y="1906"/>
                  </a:cubicBezTo>
                  <a:cubicBezTo>
                    <a:pt x="4322" y="1656"/>
                    <a:pt x="4477" y="1382"/>
                    <a:pt x="4644" y="1120"/>
                  </a:cubicBezTo>
                  <a:cubicBezTo>
                    <a:pt x="4763" y="930"/>
                    <a:pt x="4870" y="751"/>
                    <a:pt x="5001" y="549"/>
                  </a:cubicBezTo>
                  <a:cubicBezTo>
                    <a:pt x="5037" y="513"/>
                    <a:pt x="5048" y="453"/>
                    <a:pt x="5048" y="406"/>
                  </a:cubicBezTo>
                  <a:lnTo>
                    <a:pt x="5048" y="358"/>
                  </a:lnTo>
                  <a:lnTo>
                    <a:pt x="5060" y="251"/>
                  </a:ln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347;p28"/>
            <p:cNvSpPr/>
            <p:nvPr/>
          </p:nvSpPr>
          <p:spPr>
            <a:xfrm>
              <a:off x="1749900" y="1968525"/>
              <a:ext cx="51225" cy="58075"/>
            </a:xfrm>
            <a:custGeom>
              <a:avLst/>
              <a:gdLst/>
              <a:ahLst/>
              <a:cxnLst/>
              <a:rect l="l" t="t" r="r" b="b"/>
              <a:pathLst>
                <a:path w="2049" h="2323" extrusionOk="0">
                  <a:moveTo>
                    <a:pt x="346" y="1"/>
                  </a:moveTo>
                  <a:lnTo>
                    <a:pt x="287" y="191"/>
                  </a:lnTo>
                  <a:cubicBezTo>
                    <a:pt x="263" y="227"/>
                    <a:pt x="251" y="251"/>
                    <a:pt x="251" y="286"/>
                  </a:cubicBezTo>
                  <a:cubicBezTo>
                    <a:pt x="227" y="358"/>
                    <a:pt x="203" y="417"/>
                    <a:pt x="191" y="477"/>
                  </a:cubicBezTo>
                  <a:cubicBezTo>
                    <a:pt x="144" y="655"/>
                    <a:pt x="120" y="846"/>
                    <a:pt x="72" y="1024"/>
                  </a:cubicBezTo>
                  <a:lnTo>
                    <a:pt x="60" y="1132"/>
                  </a:lnTo>
                  <a:cubicBezTo>
                    <a:pt x="48" y="1203"/>
                    <a:pt x="25" y="1275"/>
                    <a:pt x="25" y="1358"/>
                  </a:cubicBezTo>
                  <a:cubicBezTo>
                    <a:pt x="1" y="1572"/>
                    <a:pt x="72" y="1775"/>
                    <a:pt x="263" y="1894"/>
                  </a:cubicBezTo>
                  <a:cubicBezTo>
                    <a:pt x="382" y="1965"/>
                    <a:pt x="906" y="2322"/>
                    <a:pt x="906" y="2322"/>
                  </a:cubicBezTo>
                  <a:lnTo>
                    <a:pt x="1120" y="2167"/>
                  </a:lnTo>
                  <a:cubicBezTo>
                    <a:pt x="1203" y="2108"/>
                    <a:pt x="1299" y="2048"/>
                    <a:pt x="1382" y="1977"/>
                  </a:cubicBezTo>
                  <a:cubicBezTo>
                    <a:pt x="1477" y="1906"/>
                    <a:pt x="1561" y="1846"/>
                    <a:pt x="1656" y="1775"/>
                  </a:cubicBezTo>
                  <a:lnTo>
                    <a:pt x="1715" y="1715"/>
                  </a:lnTo>
                  <a:cubicBezTo>
                    <a:pt x="1811" y="1620"/>
                    <a:pt x="1953" y="1489"/>
                    <a:pt x="2025" y="1263"/>
                  </a:cubicBezTo>
                  <a:lnTo>
                    <a:pt x="2049" y="1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348;p28"/>
            <p:cNvSpPr/>
            <p:nvPr/>
          </p:nvSpPr>
          <p:spPr>
            <a:xfrm>
              <a:off x="1896950" y="1757775"/>
              <a:ext cx="53900" cy="48550"/>
            </a:xfrm>
            <a:custGeom>
              <a:avLst/>
              <a:gdLst/>
              <a:ahLst/>
              <a:cxnLst/>
              <a:rect l="l" t="t" r="r" b="b"/>
              <a:pathLst>
                <a:path w="2156" h="1942" extrusionOk="0">
                  <a:moveTo>
                    <a:pt x="2120" y="977"/>
                  </a:moveTo>
                  <a:cubicBezTo>
                    <a:pt x="1727" y="382"/>
                    <a:pt x="1429" y="168"/>
                    <a:pt x="751" y="25"/>
                  </a:cubicBezTo>
                  <a:lnTo>
                    <a:pt x="691" y="1"/>
                  </a:lnTo>
                  <a:lnTo>
                    <a:pt x="655" y="37"/>
                  </a:lnTo>
                  <a:cubicBezTo>
                    <a:pt x="417" y="156"/>
                    <a:pt x="132" y="299"/>
                    <a:pt x="24" y="656"/>
                  </a:cubicBezTo>
                  <a:lnTo>
                    <a:pt x="1" y="751"/>
                  </a:lnTo>
                  <a:lnTo>
                    <a:pt x="72" y="811"/>
                  </a:lnTo>
                  <a:cubicBezTo>
                    <a:pt x="513" y="1227"/>
                    <a:pt x="1036" y="1584"/>
                    <a:pt x="1620" y="1894"/>
                  </a:cubicBezTo>
                  <a:lnTo>
                    <a:pt x="1703" y="1942"/>
                  </a:lnTo>
                  <a:lnTo>
                    <a:pt x="1786" y="1882"/>
                  </a:lnTo>
                  <a:cubicBezTo>
                    <a:pt x="2108" y="1644"/>
                    <a:pt x="2144" y="1299"/>
                    <a:pt x="2156" y="1049"/>
                  </a:cubicBezTo>
                  <a:lnTo>
                    <a:pt x="2156" y="989"/>
                  </a:ln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49;p28"/>
            <p:cNvSpPr/>
            <p:nvPr/>
          </p:nvSpPr>
          <p:spPr>
            <a:xfrm>
              <a:off x="1878200" y="1780700"/>
              <a:ext cx="62825" cy="50625"/>
            </a:xfrm>
            <a:custGeom>
              <a:avLst/>
              <a:gdLst/>
              <a:ahLst/>
              <a:cxnLst/>
              <a:rect l="l" t="t" r="r" b="b"/>
              <a:pathLst>
                <a:path w="2513" h="2025" extrusionOk="0">
                  <a:moveTo>
                    <a:pt x="2394" y="1346"/>
                  </a:moveTo>
                  <a:cubicBezTo>
                    <a:pt x="2334" y="1203"/>
                    <a:pt x="2251" y="1096"/>
                    <a:pt x="2120" y="989"/>
                  </a:cubicBezTo>
                  <a:cubicBezTo>
                    <a:pt x="1834" y="798"/>
                    <a:pt x="1560" y="608"/>
                    <a:pt x="1286" y="417"/>
                  </a:cubicBezTo>
                  <a:lnTo>
                    <a:pt x="905" y="144"/>
                  </a:lnTo>
                  <a:cubicBezTo>
                    <a:pt x="893" y="144"/>
                    <a:pt x="893" y="132"/>
                    <a:pt x="882" y="120"/>
                  </a:cubicBezTo>
                  <a:cubicBezTo>
                    <a:pt x="834" y="84"/>
                    <a:pt x="774" y="36"/>
                    <a:pt x="703" y="25"/>
                  </a:cubicBezTo>
                  <a:cubicBezTo>
                    <a:pt x="608" y="13"/>
                    <a:pt x="524" y="1"/>
                    <a:pt x="429" y="1"/>
                  </a:cubicBezTo>
                  <a:cubicBezTo>
                    <a:pt x="393" y="1"/>
                    <a:pt x="334" y="1"/>
                    <a:pt x="286" y="13"/>
                  </a:cubicBezTo>
                  <a:cubicBezTo>
                    <a:pt x="120" y="36"/>
                    <a:pt x="0" y="203"/>
                    <a:pt x="0" y="394"/>
                  </a:cubicBezTo>
                  <a:lnTo>
                    <a:pt x="0" y="489"/>
                  </a:lnTo>
                  <a:lnTo>
                    <a:pt x="72" y="537"/>
                  </a:lnTo>
                  <a:cubicBezTo>
                    <a:pt x="96" y="548"/>
                    <a:pt x="108" y="548"/>
                    <a:pt x="131" y="560"/>
                  </a:cubicBezTo>
                  <a:cubicBezTo>
                    <a:pt x="179" y="596"/>
                    <a:pt x="239" y="620"/>
                    <a:pt x="298" y="656"/>
                  </a:cubicBezTo>
                  <a:cubicBezTo>
                    <a:pt x="584" y="775"/>
                    <a:pt x="774" y="906"/>
                    <a:pt x="953" y="1072"/>
                  </a:cubicBezTo>
                  <a:cubicBezTo>
                    <a:pt x="1108" y="1203"/>
                    <a:pt x="1286" y="1310"/>
                    <a:pt x="1465" y="1394"/>
                  </a:cubicBezTo>
                  <a:lnTo>
                    <a:pt x="1548" y="1441"/>
                  </a:lnTo>
                  <a:cubicBezTo>
                    <a:pt x="1655" y="1501"/>
                    <a:pt x="1763" y="1620"/>
                    <a:pt x="1858" y="1739"/>
                  </a:cubicBezTo>
                  <a:cubicBezTo>
                    <a:pt x="1917" y="1799"/>
                    <a:pt x="1965" y="1858"/>
                    <a:pt x="2025" y="1918"/>
                  </a:cubicBezTo>
                  <a:lnTo>
                    <a:pt x="2120" y="2025"/>
                  </a:lnTo>
                  <a:lnTo>
                    <a:pt x="2215" y="1930"/>
                  </a:lnTo>
                  <a:cubicBezTo>
                    <a:pt x="2358" y="1822"/>
                    <a:pt x="2513" y="1644"/>
                    <a:pt x="2394" y="13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50;p28"/>
            <p:cNvSpPr/>
            <p:nvPr/>
          </p:nvSpPr>
          <p:spPr>
            <a:xfrm>
              <a:off x="1731150" y="1748550"/>
              <a:ext cx="228625" cy="313175"/>
            </a:xfrm>
            <a:custGeom>
              <a:avLst/>
              <a:gdLst/>
              <a:ahLst/>
              <a:cxnLst/>
              <a:rect l="l" t="t" r="r" b="b"/>
              <a:pathLst>
                <a:path w="9145" h="12527" extrusionOk="0">
                  <a:moveTo>
                    <a:pt x="7609" y="1"/>
                  </a:moveTo>
                  <a:cubicBezTo>
                    <a:pt x="8097" y="346"/>
                    <a:pt x="8573" y="691"/>
                    <a:pt x="9050" y="1013"/>
                  </a:cubicBezTo>
                  <a:cubicBezTo>
                    <a:pt x="9145" y="1311"/>
                    <a:pt x="9109" y="1584"/>
                    <a:pt x="9038" y="1858"/>
                  </a:cubicBezTo>
                  <a:cubicBezTo>
                    <a:pt x="8990" y="2037"/>
                    <a:pt x="8883" y="2156"/>
                    <a:pt x="8799" y="2299"/>
                  </a:cubicBezTo>
                  <a:cubicBezTo>
                    <a:pt x="8692" y="2454"/>
                    <a:pt x="8561" y="2608"/>
                    <a:pt x="8609" y="2835"/>
                  </a:cubicBezTo>
                  <a:cubicBezTo>
                    <a:pt x="8621" y="2918"/>
                    <a:pt x="8561" y="3025"/>
                    <a:pt x="8514" y="3096"/>
                  </a:cubicBezTo>
                  <a:cubicBezTo>
                    <a:pt x="7716" y="4228"/>
                    <a:pt x="7002" y="5430"/>
                    <a:pt x="6192" y="6561"/>
                  </a:cubicBezTo>
                  <a:cubicBezTo>
                    <a:pt x="6013" y="6823"/>
                    <a:pt x="5823" y="7061"/>
                    <a:pt x="5609" y="7276"/>
                  </a:cubicBezTo>
                  <a:cubicBezTo>
                    <a:pt x="5418" y="7490"/>
                    <a:pt x="5240" y="7692"/>
                    <a:pt x="5097" y="7930"/>
                  </a:cubicBezTo>
                  <a:cubicBezTo>
                    <a:pt x="4704" y="8502"/>
                    <a:pt x="4299" y="9062"/>
                    <a:pt x="3918" y="9633"/>
                  </a:cubicBezTo>
                  <a:cubicBezTo>
                    <a:pt x="3739" y="9883"/>
                    <a:pt x="3561" y="10133"/>
                    <a:pt x="3382" y="10371"/>
                  </a:cubicBezTo>
                  <a:cubicBezTo>
                    <a:pt x="3335" y="10431"/>
                    <a:pt x="3275" y="10490"/>
                    <a:pt x="3227" y="10514"/>
                  </a:cubicBezTo>
                  <a:cubicBezTo>
                    <a:pt x="3037" y="10538"/>
                    <a:pt x="2965" y="10693"/>
                    <a:pt x="2846" y="10812"/>
                  </a:cubicBezTo>
                  <a:cubicBezTo>
                    <a:pt x="2739" y="10907"/>
                    <a:pt x="2596" y="10990"/>
                    <a:pt x="2489" y="11086"/>
                  </a:cubicBezTo>
                  <a:cubicBezTo>
                    <a:pt x="2013" y="11538"/>
                    <a:pt x="1465" y="11907"/>
                    <a:pt x="965" y="12336"/>
                  </a:cubicBezTo>
                  <a:cubicBezTo>
                    <a:pt x="751" y="12526"/>
                    <a:pt x="227" y="12431"/>
                    <a:pt x="60" y="12169"/>
                  </a:cubicBezTo>
                  <a:cubicBezTo>
                    <a:pt x="13" y="12098"/>
                    <a:pt x="1" y="12014"/>
                    <a:pt x="13" y="11931"/>
                  </a:cubicBezTo>
                  <a:cubicBezTo>
                    <a:pt x="36" y="11752"/>
                    <a:pt x="48" y="11562"/>
                    <a:pt x="96" y="11395"/>
                  </a:cubicBezTo>
                  <a:cubicBezTo>
                    <a:pt x="239" y="10919"/>
                    <a:pt x="334" y="10419"/>
                    <a:pt x="417" y="9931"/>
                  </a:cubicBezTo>
                  <a:cubicBezTo>
                    <a:pt x="477" y="9633"/>
                    <a:pt x="548" y="9335"/>
                    <a:pt x="644" y="9038"/>
                  </a:cubicBezTo>
                  <a:cubicBezTo>
                    <a:pt x="703" y="8823"/>
                    <a:pt x="810" y="8621"/>
                    <a:pt x="929" y="8419"/>
                  </a:cubicBezTo>
                  <a:cubicBezTo>
                    <a:pt x="1430" y="7561"/>
                    <a:pt x="2072" y="6799"/>
                    <a:pt x="2620" y="5966"/>
                  </a:cubicBezTo>
                  <a:cubicBezTo>
                    <a:pt x="2751" y="5775"/>
                    <a:pt x="2858" y="5549"/>
                    <a:pt x="2977" y="5347"/>
                  </a:cubicBezTo>
                  <a:cubicBezTo>
                    <a:pt x="3132" y="5109"/>
                    <a:pt x="3251" y="4847"/>
                    <a:pt x="3406" y="4632"/>
                  </a:cubicBezTo>
                  <a:cubicBezTo>
                    <a:pt x="4037" y="3739"/>
                    <a:pt x="4680" y="2846"/>
                    <a:pt x="5359" y="1977"/>
                  </a:cubicBezTo>
                  <a:cubicBezTo>
                    <a:pt x="5537" y="1751"/>
                    <a:pt x="5704" y="1501"/>
                    <a:pt x="5871" y="1251"/>
                  </a:cubicBezTo>
                  <a:cubicBezTo>
                    <a:pt x="5942" y="1144"/>
                    <a:pt x="6013" y="1037"/>
                    <a:pt x="6168" y="1025"/>
                  </a:cubicBezTo>
                  <a:cubicBezTo>
                    <a:pt x="6323" y="1001"/>
                    <a:pt x="6418" y="858"/>
                    <a:pt x="6502" y="739"/>
                  </a:cubicBezTo>
                  <a:cubicBezTo>
                    <a:pt x="6621" y="596"/>
                    <a:pt x="6716" y="429"/>
                    <a:pt x="6883" y="299"/>
                  </a:cubicBezTo>
                  <a:cubicBezTo>
                    <a:pt x="7073" y="132"/>
                    <a:pt x="7311" y="48"/>
                    <a:pt x="7609" y="1"/>
                  </a:cubicBezTo>
                  <a:close/>
                  <a:moveTo>
                    <a:pt x="2477" y="9407"/>
                  </a:moveTo>
                  <a:cubicBezTo>
                    <a:pt x="3977" y="7264"/>
                    <a:pt x="5454" y="5168"/>
                    <a:pt x="6918" y="3073"/>
                  </a:cubicBezTo>
                  <a:cubicBezTo>
                    <a:pt x="6942" y="3037"/>
                    <a:pt x="6954" y="2989"/>
                    <a:pt x="6966" y="2918"/>
                  </a:cubicBezTo>
                  <a:cubicBezTo>
                    <a:pt x="6823" y="2799"/>
                    <a:pt x="6692" y="2680"/>
                    <a:pt x="6478" y="2608"/>
                  </a:cubicBezTo>
                  <a:cubicBezTo>
                    <a:pt x="6418" y="2680"/>
                    <a:pt x="6359" y="2739"/>
                    <a:pt x="6311" y="2799"/>
                  </a:cubicBezTo>
                  <a:cubicBezTo>
                    <a:pt x="6180" y="2977"/>
                    <a:pt x="6061" y="3168"/>
                    <a:pt x="5942" y="3370"/>
                  </a:cubicBezTo>
                  <a:cubicBezTo>
                    <a:pt x="4656" y="5192"/>
                    <a:pt x="3370" y="7014"/>
                    <a:pt x="2084" y="8847"/>
                  </a:cubicBezTo>
                  <a:cubicBezTo>
                    <a:pt x="2037" y="8907"/>
                    <a:pt x="2013" y="8978"/>
                    <a:pt x="1965" y="9050"/>
                  </a:cubicBezTo>
                  <a:cubicBezTo>
                    <a:pt x="2144" y="9169"/>
                    <a:pt x="2299" y="9276"/>
                    <a:pt x="2477" y="9407"/>
                  </a:cubicBezTo>
                  <a:close/>
                  <a:moveTo>
                    <a:pt x="1537" y="8740"/>
                  </a:moveTo>
                  <a:cubicBezTo>
                    <a:pt x="1584" y="8692"/>
                    <a:pt x="1632" y="8669"/>
                    <a:pt x="1656" y="8621"/>
                  </a:cubicBezTo>
                  <a:cubicBezTo>
                    <a:pt x="1811" y="8407"/>
                    <a:pt x="1953" y="8216"/>
                    <a:pt x="2108" y="8014"/>
                  </a:cubicBezTo>
                  <a:lnTo>
                    <a:pt x="3358" y="6228"/>
                  </a:lnTo>
                  <a:cubicBezTo>
                    <a:pt x="3870" y="5478"/>
                    <a:pt x="4394" y="4740"/>
                    <a:pt x="4930" y="3989"/>
                  </a:cubicBezTo>
                  <a:lnTo>
                    <a:pt x="5954" y="2561"/>
                  </a:lnTo>
                  <a:cubicBezTo>
                    <a:pt x="6013" y="2489"/>
                    <a:pt x="6049" y="2394"/>
                    <a:pt x="6073" y="2311"/>
                  </a:cubicBezTo>
                  <a:cubicBezTo>
                    <a:pt x="5990" y="2251"/>
                    <a:pt x="5930" y="2204"/>
                    <a:pt x="5859" y="2156"/>
                  </a:cubicBezTo>
                  <a:cubicBezTo>
                    <a:pt x="5811" y="2192"/>
                    <a:pt x="5763" y="2204"/>
                    <a:pt x="5740" y="2227"/>
                  </a:cubicBezTo>
                  <a:cubicBezTo>
                    <a:pt x="5418" y="2680"/>
                    <a:pt x="5037" y="3073"/>
                    <a:pt x="4739" y="3525"/>
                  </a:cubicBezTo>
                  <a:cubicBezTo>
                    <a:pt x="4501" y="3918"/>
                    <a:pt x="4227" y="4299"/>
                    <a:pt x="3966" y="4668"/>
                  </a:cubicBezTo>
                  <a:cubicBezTo>
                    <a:pt x="3716" y="5049"/>
                    <a:pt x="3454" y="5418"/>
                    <a:pt x="3275" y="5835"/>
                  </a:cubicBezTo>
                  <a:cubicBezTo>
                    <a:pt x="3239" y="5942"/>
                    <a:pt x="3180" y="6025"/>
                    <a:pt x="3096" y="6121"/>
                  </a:cubicBezTo>
                  <a:cubicBezTo>
                    <a:pt x="2549" y="6906"/>
                    <a:pt x="1989" y="7692"/>
                    <a:pt x="1430" y="8502"/>
                  </a:cubicBezTo>
                  <a:cubicBezTo>
                    <a:pt x="1406" y="8538"/>
                    <a:pt x="1394" y="8585"/>
                    <a:pt x="1358" y="8645"/>
                  </a:cubicBezTo>
                  <a:cubicBezTo>
                    <a:pt x="1430" y="8681"/>
                    <a:pt x="1477" y="8704"/>
                    <a:pt x="1537" y="8740"/>
                  </a:cubicBezTo>
                  <a:close/>
                  <a:moveTo>
                    <a:pt x="7418" y="3227"/>
                  </a:moveTo>
                  <a:cubicBezTo>
                    <a:pt x="7371" y="3275"/>
                    <a:pt x="7323" y="3287"/>
                    <a:pt x="7299" y="3323"/>
                  </a:cubicBezTo>
                  <a:cubicBezTo>
                    <a:pt x="5930" y="5394"/>
                    <a:pt x="4466" y="7383"/>
                    <a:pt x="3061" y="9419"/>
                  </a:cubicBezTo>
                  <a:cubicBezTo>
                    <a:pt x="3001" y="9502"/>
                    <a:pt x="2965" y="9585"/>
                    <a:pt x="2918" y="9657"/>
                  </a:cubicBezTo>
                  <a:cubicBezTo>
                    <a:pt x="2965" y="9752"/>
                    <a:pt x="3013" y="9800"/>
                    <a:pt x="3120" y="9752"/>
                  </a:cubicBezTo>
                  <a:cubicBezTo>
                    <a:pt x="3656" y="8978"/>
                    <a:pt x="4216" y="8192"/>
                    <a:pt x="4763" y="7395"/>
                  </a:cubicBezTo>
                  <a:cubicBezTo>
                    <a:pt x="4870" y="7264"/>
                    <a:pt x="4966" y="7121"/>
                    <a:pt x="5085" y="7014"/>
                  </a:cubicBezTo>
                  <a:cubicBezTo>
                    <a:pt x="5394" y="6740"/>
                    <a:pt x="5621" y="6406"/>
                    <a:pt x="5859" y="6073"/>
                  </a:cubicBezTo>
                  <a:cubicBezTo>
                    <a:pt x="6156" y="5656"/>
                    <a:pt x="6430" y="5240"/>
                    <a:pt x="6752" y="4859"/>
                  </a:cubicBezTo>
                  <a:cubicBezTo>
                    <a:pt x="7073" y="4442"/>
                    <a:pt x="7311" y="3966"/>
                    <a:pt x="7621" y="3513"/>
                  </a:cubicBezTo>
                  <a:cubicBezTo>
                    <a:pt x="7645" y="3489"/>
                    <a:pt x="7645" y="3442"/>
                    <a:pt x="7656" y="3382"/>
                  </a:cubicBezTo>
                  <a:cubicBezTo>
                    <a:pt x="7561" y="3335"/>
                    <a:pt x="7490" y="3275"/>
                    <a:pt x="7418" y="3227"/>
                  </a:cubicBezTo>
                  <a:close/>
                  <a:moveTo>
                    <a:pt x="1632" y="10943"/>
                  </a:moveTo>
                  <a:cubicBezTo>
                    <a:pt x="1775" y="10836"/>
                    <a:pt x="1894" y="10764"/>
                    <a:pt x="2013" y="10669"/>
                  </a:cubicBezTo>
                  <a:cubicBezTo>
                    <a:pt x="2120" y="10585"/>
                    <a:pt x="2239" y="10490"/>
                    <a:pt x="2346" y="10407"/>
                  </a:cubicBezTo>
                  <a:cubicBezTo>
                    <a:pt x="2465" y="10300"/>
                    <a:pt x="2549" y="10193"/>
                    <a:pt x="2596" y="10026"/>
                  </a:cubicBezTo>
                  <a:cubicBezTo>
                    <a:pt x="2120" y="9693"/>
                    <a:pt x="1644" y="9359"/>
                    <a:pt x="1156" y="9014"/>
                  </a:cubicBezTo>
                  <a:cubicBezTo>
                    <a:pt x="1120" y="9121"/>
                    <a:pt x="1072" y="9216"/>
                    <a:pt x="1060" y="9300"/>
                  </a:cubicBezTo>
                  <a:cubicBezTo>
                    <a:pt x="1013" y="9526"/>
                    <a:pt x="965" y="9728"/>
                    <a:pt x="929" y="9954"/>
                  </a:cubicBezTo>
                  <a:cubicBezTo>
                    <a:pt x="918" y="10026"/>
                    <a:pt x="894" y="10085"/>
                    <a:pt x="894" y="10169"/>
                  </a:cubicBezTo>
                  <a:cubicBezTo>
                    <a:pt x="882" y="10324"/>
                    <a:pt x="929" y="10466"/>
                    <a:pt x="1072" y="10562"/>
                  </a:cubicBezTo>
                  <a:cubicBezTo>
                    <a:pt x="1275" y="10693"/>
                    <a:pt x="1453" y="10824"/>
                    <a:pt x="1632" y="10943"/>
                  </a:cubicBezTo>
                  <a:close/>
                  <a:moveTo>
                    <a:pt x="6811" y="1084"/>
                  </a:moveTo>
                  <a:cubicBezTo>
                    <a:pt x="7264" y="1501"/>
                    <a:pt x="7776" y="1858"/>
                    <a:pt x="8323" y="2156"/>
                  </a:cubicBezTo>
                  <a:cubicBezTo>
                    <a:pt x="8597" y="1965"/>
                    <a:pt x="8621" y="1703"/>
                    <a:pt x="8633" y="1430"/>
                  </a:cubicBezTo>
                  <a:cubicBezTo>
                    <a:pt x="8252" y="858"/>
                    <a:pt x="7978" y="680"/>
                    <a:pt x="7359" y="549"/>
                  </a:cubicBezTo>
                  <a:cubicBezTo>
                    <a:pt x="7121" y="656"/>
                    <a:pt x="6894" y="787"/>
                    <a:pt x="6811" y="1084"/>
                  </a:cubicBezTo>
                  <a:close/>
                  <a:moveTo>
                    <a:pt x="8002" y="3108"/>
                  </a:moveTo>
                  <a:cubicBezTo>
                    <a:pt x="8157" y="2966"/>
                    <a:pt x="8192" y="2846"/>
                    <a:pt x="8133" y="2692"/>
                  </a:cubicBezTo>
                  <a:cubicBezTo>
                    <a:pt x="8085" y="2573"/>
                    <a:pt x="8014" y="2489"/>
                    <a:pt x="7895" y="2418"/>
                  </a:cubicBezTo>
                  <a:lnTo>
                    <a:pt x="6680" y="1561"/>
                  </a:lnTo>
                  <a:cubicBezTo>
                    <a:pt x="6644" y="1537"/>
                    <a:pt x="6597" y="1489"/>
                    <a:pt x="6549" y="1477"/>
                  </a:cubicBezTo>
                  <a:cubicBezTo>
                    <a:pt x="6430" y="1465"/>
                    <a:pt x="6299" y="1442"/>
                    <a:pt x="6180" y="1465"/>
                  </a:cubicBezTo>
                  <a:cubicBezTo>
                    <a:pt x="6085" y="1477"/>
                    <a:pt x="6013" y="1561"/>
                    <a:pt x="6013" y="1703"/>
                  </a:cubicBezTo>
                  <a:cubicBezTo>
                    <a:pt x="6073" y="1727"/>
                    <a:pt x="6144" y="1787"/>
                    <a:pt x="6228" y="1823"/>
                  </a:cubicBezTo>
                  <a:cubicBezTo>
                    <a:pt x="6478" y="1942"/>
                    <a:pt x="6716" y="2061"/>
                    <a:pt x="6906" y="2251"/>
                  </a:cubicBezTo>
                  <a:cubicBezTo>
                    <a:pt x="7073" y="2394"/>
                    <a:pt x="7275" y="2489"/>
                    <a:pt x="7478" y="2608"/>
                  </a:cubicBezTo>
                  <a:cubicBezTo>
                    <a:pt x="7680" y="2715"/>
                    <a:pt x="7823" y="2918"/>
                    <a:pt x="8002" y="3108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Google Shape;475;p22"/>
          <p:cNvSpPr txBox="1">
            <a:spLocks/>
          </p:cNvSpPr>
          <p:nvPr/>
        </p:nvSpPr>
        <p:spPr>
          <a:xfrm>
            <a:off x="5174796" y="1283450"/>
            <a:ext cx="6113929" cy="55721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Bef>
                <a:spcPts val="0"/>
              </a:spcBef>
            </a:pPr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Intérprete de lengua de señas colombiana - LSC</a:t>
            </a: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DC1C87E9-2D0C-452B-B2A9-5EF6712705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98" t="-2352" r="4472" b="10572"/>
          <a:stretch/>
        </p:blipFill>
        <p:spPr>
          <a:xfrm>
            <a:off x="385307" y="920310"/>
            <a:ext cx="4322523" cy="243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233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65;p33"/>
          <p:cNvSpPr/>
          <p:nvPr/>
        </p:nvSpPr>
        <p:spPr>
          <a:xfrm>
            <a:off x="1277470" y="3528102"/>
            <a:ext cx="10067904" cy="123187"/>
          </a:xfrm>
          <a:custGeom>
            <a:avLst/>
            <a:gdLst/>
            <a:ahLst/>
            <a:cxnLst/>
            <a:rect l="l" t="t" r="r" b="b"/>
            <a:pathLst>
              <a:path w="17860" h="1727" fill="none" extrusionOk="0">
                <a:moveTo>
                  <a:pt x="17860" y="1465"/>
                </a:moveTo>
                <a:cubicBezTo>
                  <a:pt x="17550" y="989"/>
                  <a:pt x="16717" y="453"/>
                  <a:pt x="16110" y="429"/>
                </a:cubicBezTo>
                <a:cubicBezTo>
                  <a:pt x="15193" y="417"/>
                  <a:pt x="14871" y="1727"/>
                  <a:pt x="13979" y="1715"/>
                </a:cubicBezTo>
                <a:cubicBezTo>
                  <a:pt x="13133" y="1703"/>
                  <a:pt x="13074" y="512"/>
                  <a:pt x="12121" y="274"/>
                </a:cubicBezTo>
                <a:cubicBezTo>
                  <a:pt x="11002" y="1"/>
                  <a:pt x="10645" y="1536"/>
                  <a:pt x="9347" y="1417"/>
                </a:cubicBezTo>
                <a:cubicBezTo>
                  <a:pt x="8335" y="1322"/>
                  <a:pt x="8228" y="346"/>
                  <a:pt x="7263" y="405"/>
                </a:cubicBezTo>
                <a:cubicBezTo>
                  <a:pt x="6299" y="465"/>
                  <a:pt x="6192" y="1441"/>
                  <a:pt x="5251" y="1489"/>
                </a:cubicBezTo>
                <a:cubicBezTo>
                  <a:pt x="4203" y="1536"/>
                  <a:pt x="4120" y="310"/>
                  <a:pt x="3037" y="346"/>
                </a:cubicBezTo>
                <a:cubicBezTo>
                  <a:pt x="2215" y="370"/>
                  <a:pt x="1858" y="1084"/>
                  <a:pt x="691" y="1060"/>
                </a:cubicBezTo>
                <a:cubicBezTo>
                  <a:pt x="393" y="1060"/>
                  <a:pt x="155" y="1001"/>
                  <a:pt x="1" y="953"/>
                </a:cubicBezTo>
              </a:path>
            </a:pathLst>
          </a:custGeom>
          <a:noFill/>
          <a:ln w="28575" cap="flat" cmpd="sng">
            <a:solidFill>
              <a:schemeClr val="dk1"/>
            </a:solidFill>
            <a:prstDash val="dash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" name="Google Shape;466;p33"/>
          <p:cNvGrpSpPr/>
          <p:nvPr/>
        </p:nvGrpSpPr>
        <p:grpSpPr>
          <a:xfrm>
            <a:off x="7039657" y="3842983"/>
            <a:ext cx="2830485" cy="1952700"/>
            <a:chOff x="6214311" y="3125853"/>
            <a:chExt cx="1981088" cy="1649647"/>
          </a:xfrm>
        </p:grpSpPr>
        <p:sp>
          <p:nvSpPr>
            <p:cNvPr id="4" name="Google Shape;467;p33"/>
            <p:cNvSpPr/>
            <p:nvPr/>
          </p:nvSpPr>
          <p:spPr>
            <a:xfrm rot="-211504">
              <a:off x="6719514" y="3557045"/>
              <a:ext cx="1463769" cy="1173611"/>
            </a:xfrm>
            <a:prstGeom prst="roundRect">
              <a:avLst>
                <a:gd name="adj" fmla="val 24491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468;p33"/>
            <p:cNvSpPr/>
            <p:nvPr/>
          </p:nvSpPr>
          <p:spPr>
            <a:xfrm rot="-211261">
              <a:off x="6229260" y="3181011"/>
              <a:ext cx="1802503" cy="1445184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Google Shape;469;p33"/>
          <p:cNvGrpSpPr/>
          <p:nvPr/>
        </p:nvGrpSpPr>
        <p:grpSpPr>
          <a:xfrm>
            <a:off x="3947546" y="3876902"/>
            <a:ext cx="2645415" cy="1691489"/>
            <a:chOff x="2793470" y="3159723"/>
            <a:chExt cx="2156200" cy="1615775"/>
          </a:xfrm>
        </p:grpSpPr>
        <p:sp>
          <p:nvSpPr>
            <p:cNvPr id="7" name="Google Shape;470;p33"/>
            <p:cNvSpPr/>
            <p:nvPr/>
          </p:nvSpPr>
          <p:spPr>
            <a:xfrm rot="45231">
              <a:off x="3122592" y="3319287"/>
              <a:ext cx="1801356" cy="1444822"/>
            </a:xfrm>
            <a:prstGeom prst="roundRect">
              <a:avLst>
                <a:gd name="adj" fmla="val 24491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471;p33"/>
            <p:cNvSpPr/>
            <p:nvPr/>
          </p:nvSpPr>
          <p:spPr>
            <a:xfrm rot="45231">
              <a:off x="2819192" y="3171112"/>
              <a:ext cx="1801356" cy="1444822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" name="Google Shape;472;p33"/>
          <p:cNvGrpSpPr/>
          <p:nvPr/>
        </p:nvGrpSpPr>
        <p:grpSpPr>
          <a:xfrm>
            <a:off x="5173340" y="1456882"/>
            <a:ext cx="3307528" cy="1749683"/>
            <a:chOff x="4498795" y="1305150"/>
            <a:chExt cx="2028147" cy="1579448"/>
          </a:xfrm>
        </p:grpSpPr>
        <p:sp>
          <p:nvSpPr>
            <p:cNvPr id="10" name="Google Shape;473;p33"/>
            <p:cNvSpPr/>
            <p:nvPr/>
          </p:nvSpPr>
          <p:spPr>
            <a:xfrm rot="45139">
              <a:off x="4881522" y="1315384"/>
              <a:ext cx="1622240" cy="1301031"/>
            </a:xfrm>
            <a:prstGeom prst="roundRect">
              <a:avLst>
                <a:gd name="adj" fmla="val 24491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474;p33"/>
            <p:cNvSpPr/>
            <p:nvPr/>
          </p:nvSpPr>
          <p:spPr>
            <a:xfrm rot="45231">
              <a:off x="4524517" y="1428387"/>
              <a:ext cx="1801356" cy="1444822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475;p33"/>
          <p:cNvGrpSpPr/>
          <p:nvPr/>
        </p:nvGrpSpPr>
        <p:grpSpPr>
          <a:xfrm>
            <a:off x="1994841" y="1490686"/>
            <a:ext cx="2966397" cy="1936942"/>
            <a:chOff x="1088636" y="1245544"/>
            <a:chExt cx="1975050" cy="1683000"/>
          </a:xfrm>
        </p:grpSpPr>
        <p:sp>
          <p:nvSpPr>
            <p:cNvPr id="13" name="Google Shape;476;p33"/>
            <p:cNvSpPr/>
            <p:nvPr/>
          </p:nvSpPr>
          <p:spPr>
            <a:xfrm rot="-211261">
              <a:off x="1246235" y="1300703"/>
              <a:ext cx="1802503" cy="1445184"/>
            </a:xfrm>
            <a:prstGeom prst="roundRect">
              <a:avLst>
                <a:gd name="adj" fmla="val 24491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477;p33"/>
            <p:cNvSpPr/>
            <p:nvPr/>
          </p:nvSpPr>
          <p:spPr>
            <a:xfrm rot="-211261">
              <a:off x="1103585" y="1428203"/>
              <a:ext cx="1802503" cy="1445184"/>
            </a:xfrm>
            <a:prstGeom prst="roundRect">
              <a:avLst>
                <a:gd name="adj" fmla="val 24491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" name="Google Shape;478;p33"/>
          <p:cNvSpPr txBox="1">
            <a:spLocks/>
          </p:cNvSpPr>
          <p:nvPr/>
        </p:nvSpPr>
        <p:spPr>
          <a:xfrm>
            <a:off x="1968774" y="-52175"/>
            <a:ext cx="8497595" cy="5995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O" dirty="0" smtClean="0"/>
              <a:t>FUNCIONES DEL INTÉRPRETE DE LSC</a:t>
            </a:r>
            <a:endParaRPr lang="es-CO" dirty="0"/>
          </a:p>
        </p:txBody>
      </p:sp>
      <p:sp>
        <p:nvSpPr>
          <p:cNvPr id="16" name="Google Shape;479;p33"/>
          <p:cNvSpPr txBox="1"/>
          <p:nvPr/>
        </p:nvSpPr>
        <p:spPr>
          <a:xfrm>
            <a:off x="2508733" y="1853044"/>
            <a:ext cx="1722575" cy="359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s-CO" sz="1800" b="1" dirty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rPr>
              <a:t>COORDINAR</a:t>
            </a:r>
            <a:endParaRPr sz="1800" b="1" dirty="0">
              <a:solidFill>
                <a:schemeClr val="dk1"/>
              </a:solidFill>
              <a:latin typeface="Pangolin"/>
              <a:ea typeface="Pangolin"/>
              <a:cs typeface="Pangolin"/>
              <a:sym typeface="Pangolin"/>
            </a:endParaRPr>
          </a:p>
        </p:txBody>
      </p:sp>
      <p:sp>
        <p:nvSpPr>
          <p:cNvPr id="17" name="Google Shape;480;p33"/>
          <p:cNvSpPr txBox="1"/>
          <p:nvPr/>
        </p:nvSpPr>
        <p:spPr>
          <a:xfrm>
            <a:off x="2077543" y="2191273"/>
            <a:ext cx="2555977" cy="1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n" sz="12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El apoyo lingüístico de acuerdo al contenido, tiempos, relevo, aspectos logísticos, de iluminación, ubicación y etiqueta</a:t>
            </a:r>
            <a:endParaRPr sz="12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18" name="Google Shape;481;p33"/>
          <p:cNvSpPr txBox="1"/>
          <p:nvPr/>
        </p:nvSpPr>
        <p:spPr>
          <a:xfrm>
            <a:off x="4215095" y="3979074"/>
            <a:ext cx="1722575" cy="359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n" sz="1800" b="1" dirty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rPr>
              <a:t>TRADUCIR</a:t>
            </a:r>
            <a:endParaRPr sz="1800" b="1" dirty="0">
              <a:solidFill>
                <a:schemeClr val="dk1"/>
              </a:solidFill>
              <a:latin typeface="Pangolin"/>
              <a:ea typeface="Pangolin"/>
              <a:cs typeface="Pangolin"/>
              <a:sym typeface="Pangolin"/>
            </a:endParaRPr>
          </a:p>
        </p:txBody>
      </p:sp>
      <p:sp>
        <p:nvSpPr>
          <p:cNvPr id="19" name="Google Shape;482;p33"/>
          <p:cNvSpPr txBox="1"/>
          <p:nvPr/>
        </p:nvSpPr>
        <p:spPr>
          <a:xfrm>
            <a:off x="4073196" y="4335843"/>
            <a:ext cx="2035050" cy="1004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n" sz="12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Del castellano escrito a la lengua de señas y viceversa, la información oral o escrita</a:t>
            </a:r>
            <a:endParaRPr sz="12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20" name="Google Shape;483;p33"/>
          <p:cNvSpPr txBox="1"/>
          <p:nvPr/>
        </p:nvSpPr>
        <p:spPr>
          <a:xfrm>
            <a:off x="5679327" y="1640584"/>
            <a:ext cx="1722575" cy="359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n" sz="1800" b="1" dirty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rPr>
              <a:t>PREPARAR</a:t>
            </a:r>
            <a:endParaRPr sz="1800" b="1" dirty="0">
              <a:solidFill>
                <a:schemeClr val="dk1"/>
              </a:solidFill>
              <a:latin typeface="Pangolin"/>
              <a:ea typeface="Pangolin"/>
              <a:cs typeface="Pangolin"/>
              <a:sym typeface="Pangolin"/>
            </a:endParaRPr>
          </a:p>
        </p:txBody>
      </p:sp>
      <p:sp>
        <p:nvSpPr>
          <p:cNvPr id="21" name="Google Shape;484;p33"/>
          <p:cNvSpPr txBox="1"/>
          <p:nvPr/>
        </p:nvSpPr>
        <p:spPr>
          <a:xfrm>
            <a:off x="5163860" y="1948226"/>
            <a:ext cx="3024358" cy="1006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n" sz="12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Con el docente la información para realizar los ajustes requeridos y así facilitar el acceso a la información, sensibilizando a la comunidad educativa sobre su rol, funciones y cualificar su labor</a:t>
            </a:r>
            <a:endParaRPr sz="12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22" name="Google Shape;485;p33"/>
          <p:cNvSpPr txBox="1"/>
          <p:nvPr/>
        </p:nvSpPr>
        <p:spPr>
          <a:xfrm>
            <a:off x="7625708" y="3979074"/>
            <a:ext cx="1722575" cy="359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s-CO" sz="1800" b="1" dirty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rPr>
              <a:t>MEDIAR</a:t>
            </a:r>
            <a:endParaRPr sz="1800" b="1" dirty="0">
              <a:solidFill>
                <a:schemeClr val="dk1"/>
              </a:solidFill>
              <a:latin typeface="Pangolin"/>
              <a:ea typeface="Pangolin"/>
              <a:cs typeface="Pangolin"/>
              <a:sym typeface="Pangolin"/>
            </a:endParaRPr>
          </a:p>
        </p:txBody>
      </p:sp>
      <p:sp>
        <p:nvSpPr>
          <p:cNvPr id="23" name="Google Shape;486;p33"/>
          <p:cNvSpPr txBox="1"/>
          <p:nvPr/>
        </p:nvSpPr>
        <p:spPr>
          <a:xfrm>
            <a:off x="7039657" y="4335843"/>
            <a:ext cx="2524078" cy="1004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s-CO" sz="12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De LSC a español y viceversa la información de forma clara y confiable utilizando los recursos expresivos propios de ambas lenguas</a:t>
            </a:r>
            <a:endParaRPr sz="12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24" name="Google Shape;487;p33"/>
          <p:cNvSpPr/>
          <p:nvPr/>
        </p:nvSpPr>
        <p:spPr>
          <a:xfrm>
            <a:off x="3175835" y="3471792"/>
            <a:ext cx="253565" cy="241087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488;p33"/>
          <p:cNvSpPr/>
          <p:nvPr/>
        </p:nvSpPr>
        <p:spPr>
          <a:xfrm>
            <a:off x="4882197" y="3444469"/>
            <a:ext cx="253565" cy="241087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489;p33"/>
          <p:cNvSpPr/>
          <p:nvPr/>
        </p:nvSpPr>
        <p:spPr>
          <a:xfrm>
            <a:off x="6589722" y="3480899"/>
            <a:ext cx="253565" cy="241087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490;p33"/>
          <p:cNvSpPr/>
          <p:nvPr/>
        </p:nvSpPr>
        <p:spPr>
          <a:xfrm>
            <a:off x="8292822" y="3529787"/>
            <a:ext cx="253565" cy="241087"/>
          </a:xfrm>
          <a:custGeom>
            <a:avLst/>
            <a:gdLst/>
            <a:ahLst/>
            <a:cxnLst/>
            <a:rect l="l" t="t" r="r" b="b"/>
            <a:pathLst>
              <a:path w="47804" h="47804" extrusionOk="0">
                <a:moveTo>
                  <a:pt x="23908" y="0"/>
                </a:moveTo>
                <a:cubicBezTo>
                  <a:pt x="22372" y="0"/>
                  <a:pt x="21050" y="1917"/>
                  <a:pt x="19586" y="2203"/>
                </a:cubicBezTo>
                <a:cubicBezTo>
                  <a:pt x="19422" y="2235"/>
                  <a:pt x="19253" y="2249"/>
                  <a:pt x="19080" y="2249"/>
                </a:cubicBezTo>
                <a:cubicBezTo>
                  <a:pt x="17963" y="2249"/>
                  <a:pt x="16678" y="1664"/>
                  <a:pt x="15580" y="1664"/>
                </a:cubicBezTo>
                <a:cubicBezTo>
                  <a:pt x="15289" y="1664"/>
                  <a:pt x="15010" y="1705"/>
                  <a:pt x="14752" y="1810"/>
                </a:cubicBezTo>
                <a:cubicBezTo>
                  <a:pt x="13347" y="2393"/>
                  <a:pt x="12859" y="4667"/>
                  <a:pt x="11609" y="5501"/>
                </a:cubicBezTo>
                <a:cubicBezTo>
                  <a:pt x="10359" y="6334"/>
                  <a:pt x="8049" y="5929"/>
                  <a:pt x="7001" y="6989"/>
                </a:cubicBezTo>
                <a:cubicBezTo>
                  <a:pt x="5941" y="8049"/>
                  <a:pt x="6346" y="10358"/>
                  <a:pt x="5513" y="11609"/>
                </a:cubicBezTo>
                <a:cubicBezTo>
                  <a:pt x="4667" y="12859"/>
                  <a:pt x="2393" y="13347"/>
                  <a:pt x="1810" y="14740"/>
                </a:cubicBezTo>
                <a:cubicBezTo>
                  <a:pt x="1238" y="16133"/>
                  <a:pt x="2500" y="18074"/>
                  <a:pt x="2203" y="19586"/>
                </a:cubicBezTo>
                <a:cubicBezTo>
                  <a:pt x="1917" y="21026"/>
                  <a:pt x="0" y="22360"/>
                  <a:pt x="0" y="23896"/>
                </a:cubicBezTo>
                <a:cubicBezTo>
                  <a:pt x="0" y="25432"/>
                  <a:pt x="1917" y="26753"/>
                  <a:pt x="2203" y="28218"/>
                </a:cubicBezTo>
                <a:cubicBezTo>
                  <a:pt x="2500" y="29718"/>
                  <a:pt x="1250" y="31671"/>
                  <a:pt x="1810" y="33052"/>
                </a:cubicBezTo>
                <a:cubicBezTo>
                  <a:pt x="2393" y="34445"/>
                  <a:pt x="4679" y="34945"/>
                  <a:pt x="5513" y="36195"/>
                </a:cubicBezTo>
                <a:cubicBezTo>
                  <a:pt x="6346" y="37445"/>
                  <a:pt x="5941" y="39743"/>
                  <a:pt x="7001" y="40803"/>
                </a:cubicBezTo>
                <a:cubicBezTo>
                  <a:pt x="8049" y="41862"/>
                  <a:pt x="10359" y="41457"/>
                  <a:pt x="11609" y="42291"/>
                </a:cubicBezTo>
                <a:cubicBezTo>
                  <a:pt x="12859" y="43124"/>
                  <a:pt x="13347" y="45398"/>
                  <a:pt x="14752" y="45982"/>
                </a:cubicBezTo>
                <a:cubicBezTo>
                  <a:pt x="15017" y="46094"/>
                  <a:pt x="15304" y="46138"/>
                  <a:pt x="15604" y="46138"/>
                </a:cubicBezTo>
                <a:cubicBezTo>
                  <a:pt x="16698" y="46138"/>
                  <a:pt x="17975" y="45555"/>
                  <a:pt x="19084" y="45555"/>
                </a:cubicBezTo>
                <a:cubicBezTo>
                  <a:pt x="19256" y="45555"/>
                  <a:pt x="19424" y="45569"/>
                  <a:pt x="19586" y="45601"/>
                </a:cubicBezTo>
                <a:cubicBezTo>
                  <a:pt x="21027" y="45875"/>
                  <a:pt x="22372" y="47803"/>
                  <a:pt x="23908" y="47803"/>
                </a:cubicBezTo>
                <a:cubicBezTo>
                  <a:pt x="25432" y="47803"/>
                  <a:pt x="26754" y="45875"/>
                  <a:pt x="28218" y="45601"/>
                </a:cubicBezTo>
                <a:cubicBezTo>
                  <a:pt x="28382" y="45568"/>
                  <a:pt x="28551" y="45554"/>
                  <a:pt x="28724" y="45554"/>
                </a:cubicBezTo>
                <a:cubicBezTo>
                  <a:pt x="29835" y="45554"/>
                  <a:pt x="31114" y="46133"/>
                  <a:pt x="32208" y="46133"/>
                </a:cubicBezTo>
                <a:cubicBezTo>
                  <a:pt x="32505" y="46133"/>
                  <a:pt x="32789" y="46091"/>
                  <a:pt x="33052" y="45982"/>
                </a:cubicBezTo>
                <a:cubicBezTo>
                  <a:pt x="34457" y="45398"/>
                  <a:pt x="34945" y="43124"/>
                  <a:pt x="36195" y="42291"/>
                </a:cubicBezTo>
                <a:cubicBezTo>
                  <a:pt x="37445" y="41457"/>
                  <a:pt x="39755" y="41862"/>
                  <a:pt x="40815" y="40803"/>
                </a:cubicBezTo>
                <a:cubicBezTo>
                  <a:pt x="41863" y="39743"/>
                  <a:pt x="41470" y="37445"/>
                  <a:pt x="42303" y="36195"/>
                </a:cubicBezTo>
                <a:cubicBezTo>
                  <a:pt x="43137" y="34945"/>
                  <a:pt x="45411" y="34445"/>
                  <a:pt x="45994" y="33052"/>
                </a:cubicBezTo>
                <a:cubicBezTo>
                  <a:pt x="46566" y="31671"/>
                  <a:pt x="45303" y="29718"/>
                  <a:pt x="45601" y="28218"/>
                </a:cubicBezTo>
                <a:cubicBezTo>
                  <a:pt x="45887" y="26765"/>
                  <a:pt x="47804" y="25432"/>
                  <a:pt x="47804" y="23896"/>
                </a:cubicBezTo>
                <a:cubicBezTo>
                  <a:pt x="47804" y="22360"/>
                  <a:pt x="45887" y="21038"/>
                  <a:pt x="45601" y="19586"/>
                </a:cubicBezTo>
                <a:cubicBezTo>
                  <a:pt x="45303" y="18074"/>
                  <a:pt x="46554" y="16133"/>
                  <a:pt x="45994" y="14740"/>
                </a:cubicBezTo>
                <a:cubicBezTo>
                  <a:pt x="45411" y="13347"/>
                  <a:pt x="43137" y="12859"/>
                  <a:pt x="42303" y="11609"/>
                </a:cubicBezTo>
                <a:cubicBezTo>
                  <a:pt x="41470" y="10358"/>
                  <a:pt x="41863" y="8049"/>
                  <a:pt x="40815" y="6989"/>
                </a:cubicBezTo>
                <a:cubicBezTo>
                  <a:pt x="39755" y="5929"/>
                  <a:pt x="37445" y="6334"/>
                  <a:pt x="36195" y="5501"/>
                </a:cubicBezTo>
                <a:cubicBezTo>
                  <a:pt x="34945" y="4667"/>
                  <a:pt x="34457" y="2393"/>
                  <a:pt x="33052" y="1810"/>
                </a:cubicBezTo>
                <a:cubicBezTo>
                  <a:pt x="32789" y="1699"/>
                  <a:pt x="32505" y="1655"/>
                  <a:pt x="32207" y="1655"/>
                </a:cubicBezTo>
                <a:cubicBezTo>
                  <a:pt x="31110" y="1655"/>
                  <a:pt x="29828" y="2248"/>
                  <a:pt x="28715" y="2248"/>
                </a:cubicBezTo>
                <a:cubicBezTo>
                  <a:pt x="28545" y="2248"/>
                  <a:pt x="28379" y="2235"/>
                  <a:pt x="28218" y="2203"/>
                </a:cubicBezTo>
                <a:cubicBezTo>
                  <a:pt x="26777" y="1917"/>
                  <a:pt x="25432" y="0"/>
                  <a:pt x="2390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" name="Google Shape;491;p33"/>
          <p:cNvGrpSpPr/>
          <p:nvPr/>
        </p:nvGrpSpPr>
        <p:grpSpPr>
          <a:xfrm>
            <a:off x="1894222" y="1674334"/>
            <a:ext cx="675922" cy="546366"/>
            <a:chOff x="1168000" y="1750950"/>
            <a:chExt cx="405425" cy="344700"/>
          </a:xfrm>
        </p:grpSpPr>
        <p:sp>
          <p:nvSpPr>
            <p:cNvPr id="29" name="Google Shape;492;p33"/>
            <p:cNvSpPr/>
            <p:nvPr/>
          </p:nvSpPr>
          <p:spPr>
            <a:xfrm>
              <a:off x="1364750" y="1767600"/>
              <a:ext cx="190525" cy="258100"/>
            </a:xfrm>
            <a:custGeom>
              <a:avLst/>
              <a:gdLst/>
              <a:ahLst/>
              <a:cxnLst/>
              <a:rect l="l" t="t" r="r" b="b"/>
              <a:pathLst>
                <a:path w="7621" h="10324" extrusionOk="0">
                  <a:moveTo>
                    <a:pt x="5239" y="1"/>
                  </a:moveTo>
                  <a:cubicBezTo>
                    <a:pt x="5025" y="1"/>
                    <a:pt x="4810" y="60"/>
                    <a:pt x="4596" y="84"/>
                  </a:cubicBezTo>
                  <a:cubicBezTo>
                    <a:pt x="4251" y="132"/>
                    <a:pt x="3917" y="191"/>
                    <a:pt x="3572" y="239"/>
                  </a:cubicBezTo>
                  <a:cubicBezTo>
                    <a:pt x="3346" y="263"/>
                    <a:pt x="3120" y="334"/>
                    <a:pt x="2905" y="394"/>
                  </a:cubicBezTo>
                  <a:cubicBezTo>
                    <a:pt x="2489" y="513"/>
                    <a:pt x="2084" y="668"/>
                    <a:pt x="1691" y="858"/>
                  </a:cubicBezTo>
                  <a:cubicBezTo>
                    <a:pt x="1619" y="906"/>
                    <a:pt x="1536" y="906"/>
                    <a:pt x="1441" y="918"/>
                  </a:cubicBezTo>
                  <a:cubicBezTo>
                    <a:pt x="1238" y="953"/>
                    <a:pt x="1060" y="1049"/>
                    <a:pt x="905" y="1191"/>
                  </a:cubicBezTo>
                  <a:cubicBezTo>
                    <a:pt x="595" y="1501"/>
                    <a:pt x="238" y="1787"/>
                    <a:pt x="84" y="2227"/>
                  </a:cubicBezTo>
                  <a:cubicBezTo>
                    <a:pt x="72" y="2287"/>
                    <a:pt x="24" y="2323"/>
                    <a:pt x="0" y="2358"/>
                  </a:cubicBezTo>
                  <a:cubicBezTo>
                    <a:pt x="131" y="3227"/>
                    <a:pt x="262" y="4025"/>
                    <a:pt x="405" y="4835"/>
                  </a:cubicBezTo>
                  <a:cubicBezTo>
                    <a:pt x="441" y="5121"/>
                    <a:pt x="524" y="5406"/>
                    <a:pt x="595" y="5668"/>
                  </a:cubicBezTo>
                  <a:cubicBezTo>
                    <a:pt x="703" y="6037"/>
                    <a:pt x="786" y="6418"/>
                    <a:pt x="846" y="6799"/>
                  </a:cubicBezTo>
                  <a:cubicBezTo>
                    <a:pt x="893" y="7097"/>
                    <a:pt x="941" y="7395"/>
                    <a:pt x="1012" y="7692"/>
                  </a:cubicBezTo>
                  <a:cubicBezTo>
                    <a:pt x="1238" y="8514"/>
                    <a:pt x="1500" y="9312"/>
                    <a:pt x="1596" y="10169"/>
                  </a:cubicBezTo>
                  <a:cubicBezTo>
                    <a:pt x="1608" y="10240"/>
                    <a:pt x="1608" y="10312"/>
                    <a:pt x="1727" y="10324"/>
                  </a:cubicBezTo>
                  <a:cubicBezTo>
                    <a:pt x="2036" y="10085"/>
                    <a:pt x="2393" y="9907"/>
                    <a:pt x="2631" y="9573"/>
                  </a:cubicBezTo>
                  <a:cubicBezTo>
                    <a:pt x="2739" y="9419"/>
                    <a:pt x="2917" y="9312"/>
                    <a:pt x="3096" y="9276"/>
                  </a:cubicBezTo>
                  <a:cubicBezTo>
                    <a:pt x="3441" y="9181"/>
                    <a:pt x="3763" y="9050"/>
                    <a:pt x="4096" y="8883"/>
                  </a:cubicBezTo>
                  <a:cubicBezTo>
                    <a:pt x="4191" y="8835"/>
                    <a:pt x="4310" y="8811"/>
                    <a:pt x="4417" y="8800"/>
                  </a:cubicBezTo>
                  <a:cubicBezTo>
                    <a:pt x="5072" y="8692"/>
                    <a:pt x="5727" y="8597"/>
                    <a:pt x="6382" y="8514"/>
                  </a:cubicBezTo>
                  <a:cubicBezTo>
                    <a:pt x="6463" y="8506"/>
                    <a:pt x="6545" y="8486"/>
                    <a:pt x="6622" y="8486"/>
                  </a:cubicBezTo>
                  <a:cubicBezTo>
                    <a:pt x="6658" y="8486"/>
                    <a:pt x="6693" y="8491"/>
                    <a:pt x="6727" y="8502"/>
                  </a:cubicBezTo>
                  <a:cubicBezTo>
                    <a:pt x="6989" y="8573"/>
                    <a:pt x="7263" y="8526"/>
                    <a:pt x="7525" y="8585"/>
                  </a:cubicBezTo>
                  <a:cubicBezTo>
                    <a:pt x="7549" y="8585"/>
                    <a:pt x="7573" y="8561"/>
                    <a:pt x="7620" y="8526"/>
                  </a:cubicBezTo>
                  <a:cubicBezTo>
                    <a:pt x="7489" y="8180"/>
                    <a:pt x="7442" y="7788"/>
                    <a:pt x="7382" y="7383"/>
                  </a:cubicBezTo>
                  <a:cubicBezTo>
                    <a:pt x="7323" y="7026"/>
                    <a:pt x="7275" y="6668"/>
                    <a:pt x="7215" y="6311"/>
                  </a:cubicBezTo>
                  <a:cubicBezTo>
                    <a:pt x="7203" y="6156"/>
                    <a:pt x="7192" y="6014"/>
                    <a:pt x="7132" y="5894"/>
                  </a:cubicBezTo>
                  <a:cubicBezTo>
                    <a:pt x="6930" y="5406"/>
                    <a:pt x="6894" y="4882"/>
                    <a:pt x="6811" y="4370"/>
                  </a:cubicBezTo>
                  <a:cubicBezTo>
                    <a:pt x="6787" y="4228"/>
                    <a:pt x="6775" y="4061"/>
                    <a:pt x="6715" y="3918"/>
                  </a:cubicBezTo>
                  <a:cubicBezTo>
                    <a:pt x="6596" y="3597"/>
                    <a:pt x="6537" y="3275"/>
                    <a:pt x="6489" y="2942"/>
                  </a:cubicBezTo>
                  <a:lnTo>
                    <a:pt x="6358" y="1965"/>
                  </a:lnTo>
                  <a:cubicBezTo>
                    <a:pt x="6322" y="1811"/>
                    <a:pt x="6299" y="1644"/>
                    <a:pt x="6239" y="1501"/>
                  </a:cubicBezTo>
                  <a:cubicBezTo>
                    <a:pt x="6144" y="1311"/>
                    <a:pt x="6096" y="1096"/>
                    <a:pt x="6072" y="870"/>
                  </a:cubicBezTo>
                  <a:cubicBezTo>
                    <a:pt x="6060" y="703"/>
                    <a:pt x="6025" y="501"/>
                    <a:pt x="6001" y="322"/>
                  </a:cubicBezTo>
                  <a:cubicBezTo>
                    <a:pt x="5977" y="239"/>
                    <a:pt x="5941" y="144"/>
                    <a:pt x="5906" y="60"/>
                  </a:cubicBezTo>
                  <a:cubicBezTo>
                    <a:pt x="5668" y="25"/>
                    <a:pt x="5465" y="1"/>
                    <a:pt x="52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493;p33"/>
            <p:cNvSpPr/>
            <p:nvPr/>
          </p:nvSpPr>
          <p:spPr>
            <a:xfrm>
              <a:off x="1182875" y="1809700"/>
              <a:ext cx="204525" cy="245175"/>
            </a:xfrm>
            <a:custGeom>
              <a:avLst/>
              <a:gdLst/>
              <a:ahLst/>
              <a:cxnLst/>
              <a:rect l="l" t="t" r="r" b="b"/>
              <a:pathLst>
                <a:path w="8181" h="9807" extrusionOk="0">
                  <a:moveTo>
                    <a:pt x="4383" y="1"/>
                  </a:moveTo>
                  <a:cubicBezTo>
                    <a:pt x="3995" y="1"/>
                    <a:pt x="3611" y="79"/>
                    <a:pt x="3227" y="139"/>
                  </a:cubicBezTo>
                  <a:cubicBezTo>
                    <a:pt x="2286" y="317"/>
                    <a:pt x="1382" y="615"/>
                    <a:pt x="501" y="948"/>
                  </a:cubicBezTo>
                  <a:cubicBezTo>
                    <a:pt x="322" y="1008"/>
                    <a:pt x="179" y="1115"/>
                    <a:pt x="0" y="1198"/>
                  </a:cubicBezTo>
                  <a:cubicBezTo>
                    <a:pt x="72" y="1317"/>
                    <a:pt x="108" y="1412"/>
                    <a:pt x="179" y="1484"/>
                  </a:cubicBezTo>
                  <a:cubicBezTo>
                    <a:pt x="322" y="1663"/>
                    <a:pt x="405" y="1853"/>
                    <a:pt x="417" y="2079"/>
                  </a:cubicBezTo>
                  <a:cubicBezTo>
                    <a:pt x="441" y="2341"/>
                    <a:pt x="524" y="2579"/>
                    <a:pt x="643" y="2817"/>
                  </a:cubicBezTo>
                  <a:cubicBezTo>
                    <a:pt x="679" y="2901"/>
                    <a:pt x="703" y="2984"/>
                    <a:pt x="715" y="3079"/>
                  </a:cubicBezTo>
                  <a:cubicBezTo>
                    <a:pt x="846" y="3627"/>
                    <a:pt x="977" y="4163"/>
                    <a:pt x="1096" y="4711"/>
                  </a:cubicBezTo>
                  <a:cubicBezTo>
                    <a:pt x="1239" y="5342"/>
                    <a:pt x="1370" y="5973"/>
                    <a:pt x="1501" y="6616"/>
                  </a:cubicBezTo>
                  <a:cubicBezTo>
                    <a:pt x="1536" y="6746"/>
                    <a:pt x="1560" y="6866"/>
                    <a:pt x="1596" y="6985"/>
                  </a:cubicBezTo>
                  <a:cubicBezTo>
                    <a:pt x="1751" y="7568"/>
                    <a:pt x="1905" y="8163"/>
                    <a:pt x="1965" y="8759"/>
                  </a:cubicBezTo>
                  <a:cubicBezTo>
                    <a:pt x="1977" y="8937"/>
                    <a:pt x="2013" y="9104"/>
                    <a:pt x="2036" y="9271"/>
                  </a:cubicBezTo>
                  <a:cubicBezTo>
                    <a:pt x="2072" y="9473"/>
                    <a:pt x="2191" y="9652"/>
                    <a:pt x="2286" y="9806"/>
                  </a:cubicBezTo>
                  <a:cubicBezTo>
                    <a:pt x="2584" y="9592"/>
                    <a:pt x="2846" y="9390"/>
                    <a:pt x="3120" y="9211"/>
                  </a:cubicBezTo>
                  <a:cubicBezTo>
                    <a:pt x="3763" y="8818"/>
                    <a:pt x="4453" y="8509"/>
                    <a:pt x="5203" y="8413"/>
                  </a:cubicBezTo>
                  <a:cubicBezTo>
                    <a:pt x="5584" y="8378"/>
                    <a:pt x="5954" y="8330"/>
                    <a:pt x="6323" y="8259"/>
                  </a:cubicBezTo>
                  <a:cubicBezTo>
                    <a:pt x="6453" y="8230"/>
                    <a:pt x="6581" y="8217"/>
                    <a:pt x="6707" y="8217"/>
                  </a:cubicBezTo>
                  <a:cubicBezTo>
                    <a:pt x="7108" y="8217"/>
                    <a:pt x="7487" y="8348"/>
                    <a:pt x="7859" y="8520"/>
                  </a:cubicBezTo>
                  <a:cubicBezTo>
                    <a:pt x="7930" y="8552"/>
                    <a:pt x="7996" y="8595"/>
                    <a:pt x="8068" y="8595"/>
                  </a:cubicBezTo>
                  <a:cubicBezTo>
                    <a:pt x="8103" y="8595"/>
                    <a:pt x="8140" y="8584"/>
                    <a:pt x="8180" y="8556"/>
                  </a:cubicBezTo>
                  <a:cubicBezTo>
                    <a:pt x="8180" y="8497"/>
                    <a:pt x="8180" y="8413"/>
                    <a:pt x="8168" y="8342"/>
                  </a:cubicBezTo>
                  <a:cubicBezTo>
                    <a:pt x="8121" y="7925"/>
                    <a:pt x="7990" y="7508"/>
                    <a:pt x="7870" y="7092"/>
                  </a:cubicBezTo>
                  <a:cubicBezTo>
                    <a:pt x="7680" y="6413"/>
                    <a:pt x="7489" y="5734"/>
                    <a:pt x="7406" y="5032"/>
                  </a:cubicBezTo>
                  <a:cubicBezTo>
                    <a:pt x="7394" y="4818"/>
                    <a:pt x="7335" y="4615"/>
                    <a:pt x="7275" y="4401"/>
                  </a:cubicBezTo>
                  <a:cubicBezTo>
                    <a:pt x="7156" y="3972"/>
                    <a:pt x="7049" y="3544"/>
                    <a:pt x="7013" y="3091"/>
                  </a:cubicBezTo>
                  <a:cubicBezTo>
                    <a:pt x="6918" y="2317"/>
                    <a:pt x="6835" y="1543"/>
                    <a:pt x="6751" y="770"/>
                  </a:cubicBezTo>
                  <a:cubicBezTo>
                    <a:pt x="6739" y="662"/>
                    <a:pt x="6716" y="543"/>
                    <a:pt x="6692" y="460"/>
                  </a:cubicBezTo>
                  <a:cubicBezTo>
                    <a:pt x="6561" y="424"/>
                    <a:pt x="6442" y="412"/>
                    <a:pt x="6335" y="365"/>
                  </a:cubicBezTo>
                  <a:cubicBezTo>
                    <a:pt x="5932" y="163"/>
                    <a:pt x="5510" y="37"/>
                    <a:pt x="5061" y="37"/>
                  </a:cubicBezTo>
                  <a:cubicBezTo>
                    <a:pt x="5006" y="37"/>
                    <a:pt x="4950" y="39"/>
                    <a:pt x="4894" y="43"/>
                  </a:cubicBezTo>
                  <a:lnTo>
                    <a:pt x="4846" y="43"/>
                  </a:lnTo>
                  <a:cubicBezTo>
                    <a:pt x="4691" y="13"/>
                    <a:pt x="4537" y="1"/>
                    <a:pt x="43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494;p33"/>
            <p:cNvSpPr/>
            <p:nvPr/>
          </p:nvSpPr>
          <p:spPr>
            <a:xfrm>
              <a:off x="1247475" y="2032225"/>
              <a:ext cx="127700" cy="44675"/>
            </a:xfrm>
            <a:custGeom>
              <a:avLst/>
              <a:gdLst/>
              <a:ahLst/>
              <a:cxnLst/>
              <a:rect l="l" t="t" r="r" b="b"/>
              <a:pathLst>
                <a:path w="5108" h="1787" extrusionOk="0">
                  <a:moveTo>
                    <a:pt x="3977" y="0"/>
                  </a:moveTo>
                  <a:cubicBezTo>
                    <a:pt x="3608" y="36"/>
                    <a:pt x="3239" y="120"/>
                    <a:pt x="2858" y="143"/>
                  </a:cubicBezTo>
                  <a:cubicBezTo>
                    <a:pt x="2227" y="203"/>
                    <a:pt x="1631" y="429"/>
                    <a:pt x="1072" y="739"/>
                  </a:cubicBezTo>
                  <a:cubicBezTo>
                    <a:pt x="691" y="965"/>
                    <a:pt x="310" y="1203"/>
                    <a:pt x="0" y="1572"/>
                  </a:cubicBezTo>
                  <a:cubicBezTo>
                    <a:pt x="60" y="1644"/>
                    <a:pt x="119" y="1727"/>
                    <a:pt x="167" y="1786"/>
                  </a:cubicBezTo>
                  <a:cubicBezTo>
                    <a:pt x="333" y="1679"/>
                    <a:pt x="464" y="1548"/>
                    <a:pt x="631" y="1501"/>
                  </a:cubicBezTo>
                  <a:cubicBezTo>
                    <a:pt x="869" y="1429"/>
                    <a:pt x="1072" y="1310"/>
                    <a:pt x="1298" y="1203"/>
                  </a:cubicBezTo>
                  <a:cubicBezTo>
                    <a:pt x="1869" y="905"/>
                    <a:pt x="2477" y="739"/>
                    <a:pt x="3096" y="655"/>
                  </a:cubicBezTo>
                  <a:cubicBezTo>
                    <a:pt x="3215" y="632"/>
                    <a:pt x="3334" y="620"/>
                    <a:pt x="3429" y="572"/>
                  </a:cubicBezTo>
                  <a:cubicBezTo>
                    <a:pt x="3596" y="477"/>
                    <a:pt x="3786" y="453"/>
                    <a:pt x="3965" y="417"/>
                  </a:cubicBezTo>
                  <a:cubicBezTo>
                    <a:pt x="4322" y="358"/>
                    <a:pt x="4667" y="274"/>
                    <a:pt x="5108" y="203"/>
                  </a:cubicBezTo>
                  <a:cubicBezTo>
                    <a:pt x="4763" y="120"/>
                    <a:pt x="4524" y="60"/>
                    <a:pt x="4310" y="12"/>
                  </a:cubicBezTo>
                  <a:cubicBezTo>
                    <a:pt x="4203" y="0"/>
                    <a:pt x="4084" y="0"/>
                    <a:pt x="3977" y="0"/>
                  </a:cubicBezTo>
                  <a:close/>
                </a:path>
              </a:pathLst>
            </a:custGeom>
            <a:solidFill>
              <a:srgbClr val="A775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495;p33"/>
            <p:cNvSpPr/>
            <p:nvPr/>
          </p:nvSpPr>
          <p:spPr>
            <a:xfrm>
              <a:off x="1416825" y="1995825"/>
              <a:ext cx="136350" cy="43425"/>
            </a:xfrm>
            <a:custGeom>
              <a:avLst/>
              <a:gdLst/>
              <a:ahLst/>
              <a:cxnLst/>
              <a:rect l="l" t="t" r="r" b="b"/>
              <a:pathLst>
                <a:path w="5454" h="1737" extrusionOk="0">
                  <a:moveTo>
                    <a:pt x="4423" y="0"/>
                  </a:moveTo>
                  <a:cubicBezTo>
                    <a:pt x="4303" y="0"/>
                    <a:pt x="4183" y="12"/>
                    <a:pt x="4061" y="40"/>
                  </a:cubicBezTo>
                  <a:cubicBezTo>
                    <a:pt x="3870" y="87"/>
                    <a:pt x="3668" y="99"/>
                    <a:pt x="3465" y="123"/>
                  </a:cubicBezTo>
                  <a:cubicBezTo>
                    <a:pt x="2787" y="206"/>
                    <a:pt x="2096" y="325"/>
                    <a:pt x="1477" y="647"/>
                  </a:cubicBezTo>
                  <a:cubicBezTo>
                    <a:pt x="1441" y="659"/>
                    <a:pt x="1418" y="683"/>
                    <a:pt x="1406" y="683"/>
                  </a:cubicBezTo>
                  <a:cubicBezTo>
                    <a:pt x="1025" y="778"/>
                    <a:pt x="703" y="1004"/>
                    <a:pt x="370" y="1218"/>
                  </a:cubicBezTo>
                  <a:cubicBezTo>
                    <a:pt x="191" y="1337"/>
                    <a:pt x="60" y="1492"/>
                    <a:pt x="1" y="1707"/>
                  </a:cubicBezTo>
                  <a:cubicBezTo>
                    <a:pt x="46" y="1727"/>
                    <a:pt x="86" y="1736"/>
                    <a:pt x="123" y="1736"/>
                  </a:cubicBezTo>
                  <a:cubicBezTo>
                    <a:pt x="211" y="1736"/>
                    <a:pt x="279" y="1686"/>
                    <a:pt x="346" y="1635"/>
                  </a:cubicBezTo>
                  <a:cubicBezTo>
                    <a:pt x="632" y="1421"/>
                    <a:pt x="941" y="1302"/>
                    <a:pt x="1263" y="1183"/>
                  </a:cubicBezTo>
                  <a:lnTo>
                    <a:pt x="1715" y="1052"/>
                  </a:lnTo>
                  <a:cubicBezTo>
                    <a:pt x="1787" y="1016"/>
                    <a:pt x="1894" y="1016"/>
                    <a:pt x="1953" y="980"/>
                  </a:cubicBezTo>
                  <a:cubicBezTo>
                    <a:pt x="2120" y="825"/>
                    <a:pt x="2311" y="814"/>
                    <a:pt x="2513" y="778"/>
                  </a:cubicBezTo>
                  <a:cubicBezTo>
                    <a:pt x="2739" y="754"/>
                    <a:pt x="2977" y="718"/>
                    <a:pt x="3204" y="683"/>
                  </a:cubicBezTo>
                  <a:cubicBezTo>
                    <a:pt x="3311" y="659"/>
                    <a:pt x="3406" y="659"/>
                    <a:pt x="3489" y="599"/>
                  </a:cubicBezTo>
                  <a:cubicBezTo>
                    <a:pt x="3680" y="456"/>
                    <a:pt x="3918" y="444"/>
                    <a:pt x="4144" y="409"/>
                  </a:cubicBezTo>
                  <a:cubicBezTo>
                    <a:pt x="4573" y="337"/>
                    <a:pt x="5001" y="266"/>
                    <a:pt x="5454" y="206"/>
                  </a:cubicBezTo>
                  <a:cubicBezTo>
                    <a:pt x="5108" y="100"/>
                    <a:pt x="4770" y="0"/>
                    <a:pt x="4423" y="0"/>
                  </a:cubicBezTo>
                  <a:close/>
                </a:path>
              </a:pathLst>
            </a:custGeom>
            <a:solidFill>
              <a:srgbClr val="A775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96;p33"/>
            <p:cNvSpPr/>
            <p:nvPr/>
          </p:nvSpPr>
          <p:spPr>
            <a:xfrm>
              <a:off x="1168000" y="1750950"/>
              <a:ext cx="405425" cy="344700"/>
            </a:xfrm>
            <a:custGeom>
              <a:avLst/>
              <a:gdLst/>
              <a:ahLst/>
              <a:cxnLst/>
              <a:rect l="l" t="t" r="r" b="b"/>
              <a:pathLst>
                <a:path w="16217" h="13788" extrusionOk="0">
                  <a:moveTo>
                    <a:pt x="2739" y="13133"/>
                  </a:moveTo>
                  <a:cubicBezTo>
                    <a:pt x="2679" y="13121"/>
                    <a:pt x="2631" y="13097"/>
                    <a:pt x="2584" y="13097"/>
                  </a:cubicBezTo>
                  <a:cubicBezTo>
                    <a:pt x="2322" y="13061"/>
                    <a:pt x="2215" y="12895"/>
                    <a:pt x="2167" y="12656"/>
                  </a:cubicBezTo>
                  <a:cubicBezTo>
                    <a:pt x="2143" y="12478"/>
                    <a:pt x="2108" y="12287"/>
                    <a:pt x="1988" y="12144"/>
                  </a:cubicBezTo>
                  <a:cubicBezTo>
                    <a:pt x="1953" y="12061"/>
                    <a:pt x="1953" y="11978"/>
                    <a:pt x="1929" y="11883"/>
                  </a:cubicBezTo>
                  <a:cubicBezTo>
                    <a:pt x="1905" y="11704"/>
                    <a:pt x="1869" y="11513"/>
                    <a:pt x="1858" y="11335"/>
                  </a:cubicBezTo>
                  <a:cubicBezTo>
                    <a:pt x="1786" y="10835"/>
                    <a:pt x="1715" y="10311"/>
                    <a:pt x="1572" y="9799"/>
                  </a:cubicBezTo>
                  <a:cubicBezTo>
                    <a:pt x="1477" y="9418"/>
                    <a:pt x="1417" y="9013"/>
                    <a:pt x="1322" y="8632"/>
                  </a:cubicBezTo>
                  <a:cubicBezTo>
                    <a:pt x="1203" y="8061"/>
                    <a:pt x="1072" y="7501"/>
                    <a:pt x="941" y="6941"/>
                  </a:cubicBezTo>
                  <a:cubicBezTo>
                    <a:pt x="857" y="6608"/>
                    <a:pt x="774" y="6275"/>
                    <a:pt x="703" y="5929"/>
                  </a:cubicBezTo>
                  <a:cubicBezTo>
                    <a:pt x="667" y="5810"/>
                    <a:pt x="643" y="5679"/>
                    <a:pt x="595" y="5560"/>
                  </a:cubicBezTo>
                  <a:cubicBezTo>
                    <a:pt x="476" y="5239"/>
                    <a:pt x="381" y="4905"/>
                    <a:pt x="345" y="4560"/>
                  </a:cubicBezTo>
                  <a:cubicBezTo>
                    <a:pt x="322" y="4465"/>
                    <a:pt x="310" y="4358"/>
                    <a:pt x="250" y="4286"/>
                  </a:cubicBezTo>
                  <a:cubicBezTo>
                    <a:pt x="107" y="4024"/>
                    <a:pt x="83" y="3727"/>
                    <a:pt x="0" y="3465"/>
                  </a:cubicBezTo>
                  <a:cubicBezTo>
                    <a:pt x="238" y="3179"/>
                    <a:pt x="500" y="2989"/>
                    <a:pt x="834" y="2858"/>
                  </a:cubicBezTo>
                  <a:cubicBezTo>
                    <a:pt x="2036" y="2346"/>
                    <a:pt x="3262" y="1965"/>
                    <a:pt x="4548" y="1786"/>
                  </a:cubicBezTo>
                  <a:cubicBezTo>
                    <a:pt x="4632" y="1762"/>
                    <a:pt x="4703" y="1750"/>
                    <a:pt x="4763" y="1750"/>
                  </a:cubicBezTo>
                  <a:cubicBezTo>
                    <a:pt x="5287" y="1762"/>
                    <a:pt x="5798" y="1750"/>
                    <a:pt x="6310" y="1822"/>
                  </a:cubicBezTo>
                  <a:cubicBezTo>
                    <a:pt x="6668" y="1881"/>
                    <a:pt x="7037" y="1988"/>
                    <a:pt x="7346" y="2215"/>
                  </a:cubicBezTo>
                  <a:cubicBezTo>
                    <a:pt x="7430" y="2274"/>
                    <a:pt x="7525" y="2274"/>
                    <a:pt x="7620" y="2298"/>
                  </a:cubicBezTo>
                  <a:cubicBezTo>
                    <a:pt x="7930" y="1881"/>
                    <a:pt x="8275" y="1512"/>
                    <a:pt x="8680" y="1215"/>
                  </a:cubicBezTo>
                  <a:cubicBezTo>
                    <a:pt x="8811" y="1107"/>
                    <a:pt x="8977" y="1036"/>
                    <a:pt x="9156" y="1012"/>
                  </a:cubicBezTo>
                  <a:cubicBezTo>
                    <a:pt x="9275" y="988"/>
                    <a:pt x="9406" y="929"/>
                    <a:pt x="9525" y="893"/>
                  </a:cubicBezTo>
                  <a:cubicBezTo>
                    <a:pt x="9811" y="750"/>
                    <a:pt x="10073" y="595"/>
                    <a:pt x="10418" y="560"/>
                  </a:cubicBezTo>
                  <a:cubicBezTo>
                    <a:pt x="10430" y="560"/>
                    <a:pt x="10442" y="560"/>
                    <a:pt x="10466" y="548"/>
                  </a:cubicBezTo>
                  <a:cubicBezTo>
                    <a:pt x="10942" y="274"/>
                    <a:pt x="11490" y="274"/>
                    <a:pt x="12014" y="191"/>
                  </a:cubicBezTo>
                  <a:cubicBezTo>
                    <a:pt x="12264" y="143"/>
                    <a:pt x="12526" y="119"/>
                    <a:pt x="12787" y="72"/>
                  </a:cubicBezTo>
                  <a:cubicBezTo>
                    <a:pt x="13026" y="24"/>
                    <a:pt x="13264" y="0"/>
                    <a:pt x="13514" y="72"/>
                  </a:cubicBezTo>
                  <a:cubicBezTo>
                    <a:pt x="13597" y="95"/>
                    <a:pt x="13704" y="72"/>
                    <a:pt x="13811" y="72"/>
                  </a:cubicBezTo>
                  <a:cubicBezTo>
                    <a:pt x="14121" y="72"/>
                    <a:pt x="14335" y="238"/>
                    <a:pt x="14371" y="548"/>
                  </a:cubicBezTo>
                  <a:cubicBezTo>
                    <a:pt x="14419" y="786"/>
                    <a:pt x="14454" y="1036"/>
                    <a:pt x="14478" y="1274"/>
                  </a:cubicBezTo>
                  <a:cubicBezTo>
                    <a:pt x="14526" y="1548"/>
                    <a:pt x="14550" y="1810"/>
                    <a:pt x="14692" y="2060"/>
                  </a:cubicBezTo>
                  <a:cubicBezTo>
                    <a:pt x="14752" y="2179"/>
                    <a:pt x="14776" y="2334"/>
                    <a:pt x="14788" y="2477"/>
                  </a:cubicBezTo>
                  <a:cubicBezTo>
                    <a:pt x="14847" y="2810"/>
                    <a:pt x="14895" y="3131"/>
                    <a:pt x="14942" y="3465"/>
                  </a:cubicBezTo>
                  <a:cubicBezTo>
                    <a:pt x="14990" y="3786"/>
                    <a:pt x="15062" y="4120"/>
                    <a:pt x="15169" y="4429"/>
                  </a:cubicBezTo>
                  <a:cubicBezTo>
                    <a:pt x="15240" y="4655"/>
                    <a:pt x="15264" y="4905"/>
                    <a:pt x="15300" y="5144"/>
                  </a:cubicBezTo>
                  <a:cubicBezTo>
                    <a:pt x="15359" y="5572"/>
                    <a:pt x="15443" y="5989"/>
                    <a:pt x="15585" y="6406"/>
                  </a:cubicBezTo>
                  <a:cubicBezTo>
                    <a:pt x="15681" y="6691"/>
                    <a:pt x="15704" y="7001"/>
                    <a:pt x="15740" y="7299"/>
                  </a:cubicBezTo>
                  <a:cubicBezTo>
                    <a:pt x="15776" y="7501"/>
                    <a:pt x="15824" y="7692"/>
                    <a:pt x="15907" y="7882"/>
                  </a:cubicBezTo>
                  <a:cubicBezTo>
                    <a:pt x="16026" y="8168"/>
                    <a:pt x="16121" y="8477"/>
                    <a:pt x="16181" y="8787"/>
                  </a:cubicBezTo>
                  <a:cubicBezTo>
                    <a:pt x="16216" y="9061"/>
                    <a:pt x="16193" y="9323"/>
                    <a:pt x="16157" y="9608"/>
                  </a:cubicBezTo>
                  <a:cubicBezTo>
                    <a:pt x="16145" y="9704"/>
                    <a:pt x="16062" y="9775"/>
                    <a:pt x="16002" y="9882"/>
                  </a:cubicBezTo>
                  <a:cubicBezTo>
                    <a:pt x="16050" y="10132"/>
                    <a:pt x="16181" y="10382"/>
                    <a:pt x="16074" y="10656"/>
                  </a:cubicBezTo>
                  <a:cubicBezTo>
                    <a:pt x="15883" y="10740"/>
                    <a:pt x="15704" y="10740"/>
                    <a:pt x="15526" y="10668"/>
                  </a:cubicBezTo>
                  <a:cubicBezTo>
                    <a:pt x="15300" y="10573"/>
                    <a:pt x="15073" y="10561"/>
                    <a:pt x="14847" y="10620"/>
                  </a:cubicBezTo>
                  <a:cubicBezTo>
                    <a:pt x="14633" y="10668"/>
                    <a:pt x="14395" y="10680"/>
                    <a:pt x="14169" y="10728"/>
                  </a:cubicBezTo>
                  <a:cubicBezTo>
                    <a:pt x="14002" y="10751"/>
                    <a:pt x="13823" y="10775"/>
                    <a:pt x="13669" y="10870"/>
                  </a:cubicBezTo>
                  <a:cubicBezTo>
                    <a:pt x="13585" y="10930"/>
                    <a:pt x="13466" y="10954"/>
                    <a:pt x="13347" y="10966"/>
                  </a:cubicBezTo>
                  <a:cubicBezTo>
                    <a:pt x="13121" y="11013"/>
                    <a:pt x="12883" y="11025"/>
                    <a:pt x="12656" y="11073"/>
                  </a:cubicBezTo>
                  <a:cubicBezTo>
                    <a:pt x="12478" y="11097"/>
                    <a:pt x="12287" y="11097"/>
                    <a:pt x="12121" y="11228"/>
                  </a:cubicBezTo>
                  <a:cubicBezTo>
                    <a:pt x="12085" y="11263"/>
                    <a:pt x="12025" y="11287"/>
                    <a:pt x="11966" y="11287"/>
                  </a:cubicBezTo>
                  <a:cubicBezTo>
                    <a:pt x="11573" y="11287"/>
                    <a:pt x="11228" y="11466"/>
                    <a:pt x="10871" y="11561"/>
                  </a:cubicBezTo>
                  <a:cubicBezTo>
                    <a:pt x="10597" y="11632"/>
                    <a:pt x="10311" y="11763"/>
                    <a:pt x="10073" y="11966"/>
                  </a:cubicBezTo>
                  <a:cubicBezTo>
                    <a:pt x="9918" y="12085"/>
                    <a:pt x="9787" y="12121"/>
                    <a:pt x="9597" y="12049"/>
                  </a:cubicBezTo>
                  <a:cubicBezTo>
                    <a:pt x="9418" y="11978"/>
                    <a:pt x="9204" y="11918"/>
                    <a:pt x="9013" y="11966"/>
                  </a:cubicBezTo>
                  <a:cubicBezTo>
                    <a:pt x="8406" y="11799"/>
                    <a:pt x="7823" y="11990"/>
                    <a:pt x="7227" y="12121"/>
                  </a:cubicBezTo>
                  <a:cubicBezTo>
                    <a:pt x="6941" y="12180"/>
                    <a:pt x="6668" y="12264"/>
                    <a:pt x="6382" y="12299"/>
                  </a:cubicBezTo>
                  <a:cubicBezTo>
                    <a:pt x="5668" y="12442"/>
                    <a:pt x="5001" y="12692"/>
                    <a:pt x="4382" y="13073"/>
                  </a:cubicBezTo>
                  <a:cubicBezTo>
                    <a:pt x="4370" y="13097"/>
                    <a:pt x="4358" y="13097"/>
                    <a:pt x="4358" y="13109"/>
                  </a:cubicBezTo>
                  <a:cubicBezTo>
                    <a:pt x="4060" y="13240"/>
                    <a:pt x="3763" y="13359"/>
                    <a:pt x="3560" y="13645"/>
                  </a:cubicBezTo>
                  <a:cubicBezTo>
                    <a:pt x="3501" y="13716"/>
                    <a:pt x="3346" y="13752"/>
                    <a:pt x="3239" y="13764"/>
                  </a:cubicBezTo>
                  <a:cubicBezTo>
                    <a:pt x="3108" y="13788"/>
                    <a:pt x="2989" y="13716"/>
                    <a:pt x="2917" y="13597"/>
                  </a:cubicBezTo>
                  <a:cubicBezTo>
                    <a:pt x="2881" y="13407"/>
                    <a:pt x="2810" y="13276"/>
                    <a:pt x="2739" y="13133"/>
                  </a:cubicBezTo>
                  <a:close/>
                  <a:moveTo>
                    <a:pt x="7882" y="3024"/>
                  </a:moveTo>
                  <a:cubicBezTo>
                    <a:pt x="8013" y="3893"/>
                    <a:pt x="8156" y="4691"/>
                    <a:pt x="8287" y="5501"/>
                  </a:cubicBezTo>
                  <a:cubicBezTo>
                    <a:pt x="8335" y="5787"/>
                    <a:pt x="8406" y="6072"/>
                    <a:pt x="8477" y="6334"/>
                  </a:cubicBezTo>
                  <a:cubicBezTo>
                    <a:pt x="8585" y="6703"/>
                    <a:pt x="8680" y="7084"/>
                    <a:pt x="8727" y="7465"/>
                  </a:cubicBezTo>
                  <a:cubicBezTo>
                    <a:pt x="8775" y="7763"/>
                    <a:pt x="8823" y="8061"/>
                    <a:pt x="8894" y="8358"/>
                  </a:cubicBezTo>
                  <a:cubicBezTo>
                    <a:pt x="9120" y="9180"/>
                    <a:pt x="9394" y="9978"/>
                    <a:pt x="9478" y="10835"/>
                  </a:cubicBezTo>
                  <a:cubicBezTo>
                    <a:pt x="9489" y="10906"/>
                    <a:pt x="9489" y="10978"/>
                    <a:pt x="9608" y="10990"/>
                  </a:cubicBezTo>
                  <a:cubicBezTo>
                    <a:pt x="9918" y="10751"/>
                    <a:pt x="10275" y="10573"/>
                    <a:pt x="10513" y="10239"/>
                  </a:cubicBezTo>
                  <a:cubicBezTo>
                    <a:pt x="10621" y="10085"/>
                    <a:pt x="10799" y="9978"/>
                    <a:pt x="10978" y="9942"/>
                  </a:cubicBezTo>
                  <a:cubicBezTo>
                    <a:pt x="11323" y="9847"/>
                    <a:pt x="11656" y="9716"/>
                    <a:pt x="11978" y="9549"/>
                  </a:cubicBezTo>
                  <a:cubicBezTo>
                    <a:pt x="12085" y="9501"/>
                    <a:pt x="12204" y="9477"/>
                    <a:pt x="12311" y="9466"/>
                  </a:cubicBezTo>
                  <a:cubicBezTo>
                    <a:pt x="12954" y="9358"/>
                    <a:pt x="13621" y="9263"/>
                    <a:pt x="14264" y="9180"/>
                  </a:cubicBezTo>
                  <a:cubicBezTo>
                    <a:pt x="14395" y="9168"/>
                    <a:pt x="14514" y="9132"/>
                    <a:pt x="14609" y="9168"/>
                  </a:cubicBezTo>
                  <a:cubicBezTo>
                    <a:pt x="14883" y="9239"/>
                    <a:pt x="15145" y="9192"/>
                    <a:pt x="15419" y="9251"/>
                  </a:cubicBezTo>
                  <a:cubicBezTo>
                    <a:pt x="15431" y="9251"/>
                    <a:pt x="15454" y="9227"/>
                    <a:pt x="15502" y="9192"/>
                  </a:cubicBezTo>
                  <a:cubicBezTo>
                    <a:pt x="15335" y="8835"/>
                    <a:pt x="15300" y="8430"/>
                    <a:pt x="15240" y="8037"/>
                  </a:cubicBezTo>
                  <a:cubicBezTo>
                    <a:pt x="15181" y="7680"/>
                    <a:pt x="15133" y="7322"/>
                    <a:pt x="15073" y="6965"/>
                  </a:cubicBezTo>
                  <a:cubicBezTo>
                    <a:pt x="15062" y="6810"/>
                    <a:pt x="15038" y="6668"/>
                    <a:pt x="14978" y="6549"/>
                  </a:cubicBezTo>
                  <a:cubicBezTo>
                    <a:pt x="14788" y="6048"/>
                    <a:pt x="14740" y="5537"/>
                    <a:pt x="14669" y="5025"/>
                  </a:cubicBezTo>
                  <a:cubicBezTo>
                    <a:pt x="14645" y="4882"/>
                    <a:pt x="14621" y="4715"/>
                    <a:pt x="14561" y="4560"/>
                  </a:cubicBezTo>
                  <a:cubicBezTo>
                    <a:pt x="14442" y="4251"/>
                    <a:pt x="14383" y="3929"/>
                    <a:pt x="14347" y="3596"/>
                  </a:cubicBezTo>
                  <a:lnTo>
                    <a:pt x="14204" y="2619"/>
                  </a:lnTo>
                  <a:cubicBezTo>
                    <a:pt x="14180" y="2465"/>
                    <a:pt x="14145" y="2298"/>
                    <a:pt x="14085" y="2155"/>
                  </a:cubicBezTo>
                  <a:cubicBezTo>
                    <a:pt x="14002" y="1965"/>
                    <a:pt x="13954" y="1750"/>
                    <a:pt x="13930" y="1524"/>
                  </a:cubicBezTo>
                  <a:cubicBezTo>
                    <a:pt x="13907" y="1346"/>
                    <a:pt x="13883" y="1155"/>
                    <a:pt x="13847" y="976"/>
                  </a:cubicBezTo>
                  <a:cubicBezTo>
                    <a:pt x="13835" y="893"/>
                    <a:pt x="13788" y="798"/>
                    <a:pt x="13764" y="714"/>
                  </a:cubicBezTo>
                  <a:cubicBezTo>
                    <a:pt x="13526" y="679"/>
                    <a:pt x="13311" y="655"/>
                    <a:pt x="13097" y="655"/>
                  </a:cubicBezTo>
                  <a:cubicBezTo>
                    <a:pt x="12883" y="655"/>
                    <a:pt x="12656" y="714"/>
                    <a:pt x="12454" y="738"/>
                  </a:cubicBezTo>
                  <a:cubicBezTo>
                    <a:pt x="12109" y="786"/>
                    <a:pt x="11764" y="845"/>
                    <a:pt x="11430" y="893"/>
                  </a:cubicBezTo>
                  <a:cubicBezTo>
                    <a:pt x="11204" y="917"/>
                    <a:pt x="10978" y="988"/>
                    <a:pt x="10751" y="1048"/>
                  </a:cubicBezTo>
                  <a:cubicBezTo>
                    <a:pt x="10335" y="1167"/>
                    <a:pt x="9942" y="1322"/>
                    <a:pt x="9549" y="1512"/>
                  </a:cubicBezTo>
                  <a:cubicBezTo>
                    <a:pt x="9478" y="1560"/>
                    <a:pt x="9382" y="1560"/>
                    <a:pt x="9299" y="1572"/>
                  </a:cubicBezTo>
                  <a:cubicBezTo>
                    <a:pt x="9085" y="1607"/>
                    <a:pt x="8906" y="1703"/>
                    <a:pt x="8763" y="1846"/>
                  </a:cubicBezTo>
                  <a:cubicBezTo>
                    <a:pt x="8454" y="2155"/>
                    <a:pt x="8096" y="2429"/>
                    <a:pt x="7942" y="2881"/>
                  </a:cubicBezTo>
                  <a:cubicBezTo>
                    <a:pt x="7954" y="2953"/>
                    <a:pt x="7918" y="3000"/>
                    <a:pt x="7882" y="3024"/>
                  </a:cubicBezTo>
                  <a:close/>
                  <a:moveTo>
                    <a:pt x="584" y="3572"/>
                  </a:moveTo>
                  <a:cubicBezTo>
                    <a:pt x="655" y="3691"/>
                    <a:pt x="679" y="3774"/>
                    <a:pt x="762" y="3846"/>
                  </a:cubicBezTo>
                  <a:cubicBezTo>
                    <a:pt x="905" y="4024"/>
                    <a:pt x="976" y="4215"/>
                    <a:pt x="1000" y="4441"/>
                  </a:cubicBezTo>
                  <a:cubicBezTo>
                    <a:pt x="1024" y="4715"/>
                    <a:pt x="1096" y="4953"/>
                    <a:pt x="1215" y="5191"/>
                  </a:cubicBezTo>
                  <a:cubicBezTo>
                    <a:pt x="1262" y="5263"/>
                    <a:pt x="1274" y="5358"/>
                    <a:pt x="1298" y="5441"/>
                  </a:cubicBezTo>
                  <a:cubicBezTo>
                    <a:pt x="1429" y="5989"/>
                    <a:pt x="1560" y="6525"/>
                    <a:pt x="1679" y="7072"/>
                  </a:cubicBezTo>
                  <a:cubicBezTo>
                    <a:pt x="1810" y="7703"/>
                    <a:pt x="1953" y="8346"/>
                    <a:pt x="2084" y="8977"/>
                  </a:cubicBezTo>
                  <a:cubicBezTo>
                    <a:pt x="2108" y="9120"/>
                    <a:pt x="2143" y="9239"/>
                    <a:pt x="2167" y="9358"/>
                  </a:cubicBezTo>
                  <a:cubicBezTo>
                    <a:pt x="2334" y="9930"/>
                    <a:pt x="2489" y="10525"/>
                    <a:pt x="2548" y="11121"/>
                  </a:cubicBezTo>
                  <a:cubicBezTo>
                    <a:pt x="2560" y="11299"/>
                    <a:pt x="2584" y="11466"/>
                    <a:pt x="2620" y="11632"/>
                  </a:cubicBezTo>
                  <a:cubicBezTo>
                    <a:pt x="2643" y="11835"/>
                    <a:pt x="2762" y="12013"/>
                    <a:pt x="2870" y="12168"/>
                  </a:cubicBezTo>
                  <a:cubicBezTo>
                    <a:pt x="3167" y="11954"/>
                    <a:pt x="3417" y="11752"/>
                    <a:pt x="3703" y="11573"/>
                  </a:cubicBezTo>
                  <a:cubicBezTo>
                    <a:pt x="4346" y="11180"/>
                    <a:pt x="5025" y="10870"/>
                    <a:pt x="5787" y="10787"/>
                  </a:cubicBezTo>
                  <a:cubicBezTo>
                    <a:pt x="6156" y="10740"/>
                    <a:pt x="6537" y="10692"/>
                    <a:pt x="6906" y="10620"/>
                  </a:cubicBezTo>
                  <a:cubicBezTo>
                    <a:pt x="7453" y="10501"/>
                    <a:pt x="7942" y="10668"/>
                    <a:pt x="8442" y="10882"/>
                  </a:cubicBezTo>
                  <a:cubicBezTo>
                    <a:pt x="8537" y="10930"/>
                    <a:pt x="8644" y="11001"/>
                    <a:pt x="8763" y="10918"/>
                  </a:cubicBezTo>
                  <a:cubicBezTo>
                    <a:pt x="8763" y="10859"/>
                    <a:pt x="8763" y="10787"/>
                    <a:pt x="8751" y="10704"/>
                  </a:cubicBezTo>
                  <a:cubicBezTo>
                    <a:pt x="8704" y="10275"/>
                    <a:pt x="8585" y="9858"/>
                    <a:pt x="8465" y="9442"/>
                  </a:cubicBezTo>
                  <a:cubicBezTo>
                    <a:pt x="8275" y="8763"/>
                    <a:pt x="8084" y="8084"/>
                    <a:pt x="8001" y="7370"/>
                  </a:cubicBezTo>
                  <a:cubicBezTo>
                    <a:pt x="7989" y="7168"/>
                    <a:pt x="7930" y="6953"/>
                    <a:pt x="7870" y="6751"/>
                  </a:cubicBezTo>
                  <a:cubicBezTo>
                    <a:pt x="7751" y="6322"/>
                    <a:pt x="7644" y="5882"/>
                    <a:pt x="7608" y="5441"/>
                  </a:cubicBezTo>
                  <a:cubicBezTo>
                    <a:pt x="7513" y="4667"/>
                    <a:pt x="7430" y="3893"/>
                    <a:pt x="7346" y="3120"/>
                  </a:cubicBezTo>
                  <a:cubicBezTo>
                    <a:pt x="7334" y="3012"/>
                    <a:pt x="7311" y="2893"/>
                    <a:pt x="7287" y="2810"/>
                  </a:cubicBezTo>
                  <a:cubicBezTo>
                    <a:pt x="7156" y="2774"/>
                    <a:pt x="7037" y="2762"/>
                    <a:pt x="6930" y="2715"/>
                  </a:cubicBezTo>
                  <a:cubicBezTo>
                    <a:pt x="6477" y="2489"/>
                    <a:pt x="6001" y="2358"/>
                    <a:pt x="5489" y="2393"/>
                  </a:cubicBezTo>
                  <a:lnTo>
                    <a:pt x="5441" y="2393"/>
                  </a:lnTo>
                  <a:cubicBezTo>
                    <a:pt x="4894" y="2286"/>
                    <a:pt x="4358" y="2405"/>
                    <a:pt x="3822" y="2489"/>
                  </a:cubicBezTo>
                  <a:cubicBezTo>
                    <a:pt x="2881" y="2667"/>
                    <a:pt x="1977" y="2965"/>
                    <a:pt x="1096" y="3298"/>
                  </a:cubicBezTo>
                  <a:cubicBezTo>
                    <a:pt x="905" y="3370"/>
                    <a:pt x="762" y="3477"/>
                    <a:pt x="584" y="3572"/>
                  </a:cubicBezTo>
                  <a:close/>
                  <a:moveTo>
                    <a:pt x="8299" y="11454"/>
                  </a:moveTo>
                  <a:cubicBezTo>
                    <a:pt x="7954" y="11359"/>
                    <a:pt x="7727" y="11311"/>
                    <a:pt x="7501" y="11263"/>
                  </a:cubicBezTo>
                  <a:cubicBezTo>
                    <a:pt x="7394" y="11240"/>
                    <a:pt x="7275" y="11228"/>
                    <a:pt x="7156" y="11240"/>
                  </a:cubicBezTo>
                  <a:cubicBezTo>
                    <a:pt x="6787" y="11287"/>
                    <a:pt x="6418" y="11359"/>
                    <a:pt x="6037" y="11394"/>
                  </a:cubicBezTo>
                  <a:cubicBezTo>
                    <a:pt x="5406" y="11454"/>
                    <a:pt x="4810" y="11680"/>
                    <a:pt x="4251" y="11990"/>
                  </a:cubicBezTo>
                  <a:cubicBezTo>
                    <a:pt x="3870" y="12216"/>
                    <a:pt x="3489" y="12454"/>
                    <a:pt x="3179" y="12823"/>
                  </a:cubicBezTo>
                  <a:cubicBezTo>
                    <a:pt x="3239" y="12895"/>
                    <a:pt x="3298" y="12978"/>
                    <a:pt x="3346" y="13037"/>
                  </a:cubicBezTo>
                  <a:cubicBezTo>
                    <a:pt x="3512" y="12930"/>
                    <a:pt x="3643" y="12787"/>
                    <a:pt x="3810" y="12752"/>
                  </a:cubicBezTo>
                  <a:cubicBezTo>
                    <a:pt x="4048" y="12680"/>
                    <a:pt x="4251" y="12549"/>
                    <a:pt x="4477" y="12454"/>
                  </a:cubicBezTo>
                  <a:cubicBezTo>
                    <a:pt x="5048" y="12156"/>
                    <a:pt x="5656" y="11990"/>
                    <a:pt x="6275" y="11906"/>
                  </a:cubicBezTo>
                  <a:cubicBezTo>
                    <a:pt x="6394" y="11883"/>
                    <a:pt x="6513" y="11871"/>
                    <a:pt x="6608" y="11823"/>
                  </a:cubicBezTo>
                  <a:cubicBezTo>
                    <a:pt x="6775" y="11728"/>
                    <a:pt x="6965" y="11704"/>
                    <a:pt x="7144" y="11656"/>
                  </a:cubicBezTo>
                  <a:cubicBezTo>
                    <a:pt x="7501" y="11609"/>
                    <a:pt x="7858" y="11549"/>
                    <a:pt x="8299" y="11454"/>
                  </a:cubicBezTo>
                  <a:close/>
                  <a:moveTo>
                    <a:pt x="15383" y="9978"/>
                  </a:moveTo>
                  <a:cubicBezTo>
                    <a:pt x="14931" y="9858"/>
                    <a:pt x="14478" y="9727"/>
                    <a:pt x="14002" y="9835"/>
                  </a:cubicBezTo>
                  <a:cubicBezTo>
                    <a:pt x="13811" y="9882"/>
                    <a:pt x="13597" y="9894"/>
                    <a:pt x="13407" y="9918"/>
                  </a:cubicBezTo>
                  <a:cubicBezTo>
                    <a:pt x="12728" y="10001"/>
                    <a:pt x="12037" y="10120"/>
                    <a:pt x="11418" y="10442"/>
                  </a:cubicBezTo>
                  <a:cubicBezTo>
                    <a:pt x="11383" y="10454"/>
                    <a:pt x="11359" y="10478"/>
                    <a:pt x="11335" y="10478"/>
                  </a:cubicBezTo>
                  <a:cubicBezTo>
                    <a:pt x="10966" y="10573"/>
                    <a:pt x="10644" y="10799"/>
                    <a:pt x="10311" y="11013"/>
                  </a:cubicBezTo>
                  <a:cubicBezTo>
                    <a:pt x="10132" y="11132"/>
                    <a:pt x="10001" y="11287"/>
                    <a:pt x="9942" y="11502"/>
                  </a:cubicBezTo>
                  <a:cubicBezTo>
                    <a:pt x="10085" y="11573"/>
                    <a:pt x="10192" y="11502"/>
                    <a:pt x="10287" y="11430"/>
                  </a:cubicBezTo>
                  <a:cubicBezTo>
                    <a:pt x="10561" y="11216"/>
                    <a:pt x="10882" y="11097"/>
                    <a:pt x="11204" y="10978"/>
                  </a:cubicBezTo>
                  <a:lnTo>
                    <a:pt x="11656" y="10847"/>
                  </a:lnTo>
                  <a:cubicBezTo>
                    <a:pt x="11728" y="10811"/>
                    <a:pt x="11835" y="10811"/>
                    <a:pt x="11894" y="10775"/>
                  </a:cubicBezTo>
                  <a:cubicBezTo>
                    <a:pt x="12049" y="10620"/>
                    <a:pt x="12252" y="10609"/>
                    <a:pt x="12454" y="10573"/>
                  </a:cubicBezTo>
                  <a:cubicBezTo>
                    <a:pt x="12680" y="10549"/>
                    <a:pt x="12918" y="10513"/>
                    <a:pt x="13145" y="10478"/>
                  </a:cubicBezTo>
                  <a:cubicBezTo>
                    <a:pt x="13240" y="10454"/>
                    <a:pt x="13347" y="10454"/>
                    <a:pt x="13418" y="10394"/>
                  </a:cubicBezTo>
                  <a:cubicBezTo>
                    <a:pt x="13621" y="10251"/>
                    <a:pt x="13859" y="10239"/>
                    <a:pt x="14073" y="10204"/>
                  </a:cubicBezTo>
                  <a:cubicBezTo>
                    <a:pt x="14526" y="10132"/>
                    <a:pt x="14954" y="10061"/>
                    <a:pt x="15383" y="9978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97;p33"/>
            <p:cNvSpPr/>
            <p:nvPr/>
          </p:nvSpPr>
          <p:spPr>
            <a:xfrm>
              <a:off x="1404625" y="1833700"/>
              <a:ext cx="89925" cy="110150"/>
            </a:xfrm>
            <a:custGeom>
              <a:avLst/>
              <a:gdLst/>
              <a:ahLst/>
              <a:cxnLst/>
              <a:rect l="l" t="t" r="r" b="b"/>
              <a:pathLst>
                <a:path w="3597" h="4406" extrusionOk="0">
                  <a:moveTo>
                    <a:pt x="1679" y="1834"/>
                  </a:moveTo>
                  <a:cubicBezTo>
                    <a:pt x="1846" y="1488"/>
                    <a:pt x="2025" y="1167"/>
                    <a:pt x="2037" y="762"/>
                  </a:cubicBezTo>
                  <a:cubicBezTo>
                    <a:pt x="1906" y="762"/>
                    <a:pt x="1798" y="774"/>
                    <a:pt x="1679" y="774"/>
                  </a:cubicBezTo>
                  <a:cubicBezTo>
                    <a:pt x="1310" y="822"/>
                    <a:pt x="941" y="869"/>
                    <a:pt x="560" y="893"/>
                  </a:cubicBezTo>
                  <a:cubicBezTo>
                    <a:pt x="441" y="917"/>
                    <a:pt x="346" y="917"/>
                    <a:pt x="227" y="893"/>
                  </a:cubicBezTo>
                  <a:cubicBezTo>
                    <a:pt x="108" y="881"/>
                    <a:pt x="13" y="774"/>
                    <a:pt x="1" y="655"/>
                  </a:cubicBezTo>
                  <a:cubicBezTo>
                    <a:pt x="1" y="560"/>
                    <a:pt x="48" y="452"/>
                    <a:pt x="143" y="417"/>
                  </a:cubicBezTo>
                  <a:cubicBezTo>
                    <a:pt x="274" y="381"/>
                    <a:pt x="417" y="322"/>
                    <a:pt x="560" y="298"/>
                  </a:cubicBezTo>
                  <a:cubicBezTo>
                    <a:pt x="1072" y="214"/>
                    <a:pt x="1596" y="119"/>
                    <a:pt x="2096" y="60"/>
                  </a:cubicBezTo>
                  <a:cubicBezTo>
                    <a:pt x="2572" y="0"/>
                    <a:pt x="2906" y="357"/>
                    <a:pt x="2787" y="833"/>
                  </a:cubicBezTo>
                  <a:cubicBezTo>
                    <a:pt x="2703" y="1119"/>
                    <a:pt x="2608" y="1381"/>
                    <a:pt x="2501" y="1655"/>
                  </a:cubicBezTo>
                  <a:lnTo>
                    <a:pt x="2322" y="2096"/>
                  </a:lnTo>
                  <a:cubicBezTo>
                    <a:pt x="2394" y="2179"/>
                    <a:pt x="2465" y="2227"/>
                    <a:pt x="2513" y="2274"/>
                  </a:cubicBezTo>
                  <a:cubicBezTo>
                    <a:pt x="2644" y="2441"/>
                    <a:pt x="2584" y="2667"/>
                    <a:pt x="2394" y="2727"/>
                  </a:cubicBezTo>
                  <a:cubicBezTo>
                    <a:pt x="2287" y="2750"/>
                    <a:pt x="2168" y="2774"/>
                    <a:pt x="2048" y="2798"/>
                  </a:cubicBezTo>
                  <a:cubicBezTo>
                    <a:pt x="1977" y="3012"/>
                    <a:pt x="1810" y="3203"/>
                    <a:pt x="1906" y="3441"/>
                  </a:cubicBezTo>
                  <a:cubicBezTo>
                    <a:pt x="2037" y="3500"/>
                    <a:pt x="2144" y="3453"/>
                    <a:pt x="2227" y="3393"/>
                  </a:cubicBezTo>
                  <a:cubicBezTo>
                    <a:pt x="2549" y="3215"/>
                    <a:pt x="2906" y="3215"/>
                    <a:pt x="3239" y="3203"/>
                  </a:cubicBezTo>
                  <a:cubicBezTo>
                    <a:pt x="3418" y="3191"/>
                    <a:pt x="3572" y="3322"/>
                    <a:pt x="3584" y="3465"/>
                  </a:cubicBezTo>
                  <a:cubicBezTo>
                    <a:pt x="3596" y="3620"/>
                    <a:pt x="3513" y="3762"/>
                    <a:pt x="3334" y="3822"/>
                  </a:cubicBezTo>
                  <a:cubicBezTo>
                    <a:pt x="3275" y="3846"/>
                    <a:pt x="3227" y="3858"/>
                    <a:pt x="3168" y="3870"/>
                  </a:cubicBezTo>
                  <a:cubicBezTo>
                    <a:pt x="2727" y="3917"/>
                    <a:pt x="2322" y="4120"/>
                    <a:pt x="1906" y="4286"/>
                  </a:cubicBezTo>
                  <a:cubicBezTo>
                    <a:pt x="1727" y="4358"/>
                    <a:pt x="1513" y="4393"/>
                    <a:pt x="1310" y="4393"/>
                  </a:cubicBezTo>
                  <a:cubicBezTo>
                    <a:pt x="1060" y="4405"/>
                    <a:pt x="894" y="4215"/>
                    <a:pt x="953" y="3977"/>
                  </a:cubicBezTo>
                  <a:cubicBezTo>
                    <a:pt x="1001" y="3762"/>
                    <a:pt x="977" y="3548"/>
                    <a:pt x="1156" y="3381"/>
                  </a:cubicBezTo>
                  <a:cubicBezTo>
                    <a:pt x="1179" y="3370"/>
                    <a:pt x="1191" y="3322"/>
                    <a:pt x="1191" y="3310"/>
                  </a:cubicBezTo>
                  <a:cubicBezTo>
                    <a:pt x="1156" y="3084"/>
                    <a:pt x="1298" y="2893"/>
                    <a:pt x="1370" y="2691"/>
                  </a:cubicBezTo>
                  <a:cubicBezTo>
                    <a:pt x="1394" y="2631"/>
                    <a:pt x="1394" y="2560"/>
                    <a:pt x="1429" y="2477"/>
                  </a:cubicBezTo>
                  <a:cubicBezTo>
                    <a:pt x="1298" y="2417"/>
                    <a:pt x="1191" y="2369"/>
                    <a:pt x="1072" y="2310"/>
                  </a:cubicBezTo>
                  <a:cubicBezTo>
                    <a:pt x="1001" y="2274"/>
                    <a:pt x="905" y="2250"/>
                    <a:pt x="834" y="2203"/>
                  </a:cubicBezTo>
                  <a:cubicBezTo>
                    <a:pt x="727" y="2143"/>
                    <a:pt x="715" y="2000"/>
                    <a:pt x="786" y="1905"/>
                  </a:cubicBezTo>
                  <a:cubicBezTo>
                    <a:pt x="894" y="1774"/>
                    <a:pt x="1036" y="1715"/>
                    <a:pt x="1203" y="1762"/>
                  </a:cubicBezTo>
                  <a:cubicBezTo>
                    <a:pt x="1370" y="1762"/>
                    <a:pt x="1513" y="1786"/>
                    <a:pt x="1679" y="1834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98;p33"/>
            <p:cNvSpPr/>
            <p:nvPr/>
          </p:nvSpPr>
          <p:spPr>
            <a:xfrm>
              <a:off x="1254025" y="1863150"/>
              <a:ext cx="75025" cy="122375"/>
            </a:xfrm>
            <a:custGeom>
              <a:avLst/>
              <a:gdLst/>
              <a:ahLst/>
              <a:cxnLst/>
              <a:rect l="l" t="t" r="r" b="b"/>
              <a:pathLst>
                <a:path w="3001" h="4895" extrusionOk="0">
                  <a:moveTo>
                    <a:pt x="1786" y="2977"/>
                  </a:moveTo>
                  <a:cubicBezTo>
                    <a:pt x="1584" y="3037"/>
                    <a:pt x="1405" y="3096"/>
                    <a:pt x="1226" y="3144"/>
                  </a:cubicBezTo>
                  <a:cubicBezTo>
                    <a:pt x="1072" y="3192"/>
                    <a:pt x="893" y="3192"/>
                    <a:pt x="691" y="3215"/>
                  </a:cubicBezTo>
                  <a:cubicBezTo>
                    <a:pt x="679" y="3513"/>
                    <a:pt x="595" y="3799"/>
                    <a:pt x="631" y="4097"/>
                  </a:cubicBezTo>
                  <a:cubicBezTo>
                    <a:pt x="667" y="4323"/>
                    <a:pt x="679" y="4561"/>
                    <a:pt x="572" y="4775"/>
                  </a:cubicBezTo>
                  <a:cubicBezTo>
                    <a:pt x="536" y="4882"/>
                    <a:pt x="393" y="4894"/>
                    <a:pt x="333" y="4811"/>
                  </a:cubicBezTo>
                  <a:cubicBezTo>
                    <a:pt x="274" y="4739"/>
                    <a:pt x="214" y="4644"/>
                    <a:pt x="191" y="4561"/>
                  </a:cubicBezTo>
                  <a:cubicBezTo>
                    <a:pt x="83" y="4239"/>
                    <a:pt x="0" y="3930"/>
                    <a:pt x="71" y="3585"/>
                  </a:cubicBezTo>
                  <a:cubicBezTo>
                    <a:pt x="83" y="3501"/>
                    <a:pt x="83" y="3394"/>
                    <a:pt x="83" y="3287"/>
                  </a:cubicBezTo>
                  <a:lnTo>
                    <a:pt x="83" y="2775"/>
                  </a:lnTo>
                  <a:cubicBezTo>
                    <a:pt x="83" y="2668"/>
                    <a:pt x="95" y="2561"/>
                    <a:pt x="83" y="2477"/>
                  </a:cubicBezTo>
                  <a:cubicBezTo>
                    <a:pt x="12" y="1918"/>
                    <a:pt x="71" y="1382"/>
                    <a:pt x="95" y="834"/>
                  </a:cubicBezTo>
                  <a:cubicBezTo>
                    <a:pt x="119" y="596"/>
                    <a:pt x="191" y="394"/>
                    <a:pt x="333" y="191"/>
                  </a:cubicBezTo>
                  <a:cubicBezTo>
                    <a:pt x="488" y="1"/>
                    <a:pt x="691" y="1"/>
                    <a:pt x="857" y="167"/>
                  </a:cubicBezTo>
                  <a:cubicBezTo>
                    <a:pt x="929" y="239"/>
                    <a:pt x="976" y="334"/>
                    <a:pt x="1036" y="406"/>
                  </a:cubicBezTo>
                  <a:cubicBezTo>
                    <a:pt x="1453" y="989"/>
                    <a:pt x="1869" y="1584"/>
                    <a:pt x="2179" y="2239"/>
                  </a:cubicBezTo>
                  <a:cubicBezTo>
                    <a:pt x="2417" y="2727"/>
                    <a:pt x="2655" y="3215"/>
                    <a:pt x="2941" y="3680"/>
                  </a:cubicBezTo>
                  <a:cubicBezTo>
                    <a:pt x="3000" y="3763"/>
                    <a:pt x="3000" y="3906"/>
                    <a:pt x="3000" y="4001"/>
                  </a:cubicBezTo>
                  <a:cubicBezTo>
                    <a:pt x="3000" y="4168"/>
                    <a:pt x="2893" y="4287"/>
                    <a:pt x="2762" y="4335"/>
                  </a:cubicBezTo>
                  <a:cubicBezTo>
                    <a:pt x="2643" y="4358"/>
                    <a:pt x="2512" y="4299"/>
                    <a:pt x="2441" y="4180"/>
                  </a:cubicBezTo>
                  <a:cubicBezTo>
                    <a:pt x="2346" y="4025"/>
                    <a:pt x="2262" y="3858"/>
                    <a:pt x="2179" y="3692"/>
                  </a:cubicBezTo>
                  <a:cubicBezTo>
                    <a:pt x="2084" y="3430"/>
                    <a:pt x="1941" y="3192"/>
                    <a:pt x="1786" y="2977"/>
                  </a:cubicBezTo>
                  <a:close/>
                  <a:moveTo>
                    <a:pt x="738" y="2620"/>
                  </a:moveTo>
                  <a:cubicBezTo>
                    <a:pt x="1036" y="2608"/>
                    <a:pt x="1286" y="2549"/>
                    <a:pt x="1500" y="2322"/>
                  </a:cubicBezTo>
                  <a:cubicBezTo>
                    <a:pt x="1250" y="1906"/>
                    <a:pt x="1084" y="1465"/>
                    <a:pt x="714" y="1108"/>
                  </a:cubicBezTo>
                  <a:cubicBezTo>
                    <a:pt x="607" y="1584"/>
                    <a:pt x="619" y="2144"/>
                    <a:pt x="738" y="2620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" name="Google Shape;499;p33"/>
          <p:cNvGrpSpPr/>
          <p:nvPr/>
        </p:nvGrpSpPr>
        <p:grpSpPr>
          <a:xfrm rot="-755994">
            <a:off x="7513610" y="1456519"/>
            <a:ext cx="656769" cy="599569"/>
            <a:chOff x="3885600" y="2960625"/>
            <a:chExt cx="470600" cy="451850"/>
          </a:xfrm>
        </p:grpSpPr>
        <p:sp>
          <p:nvSpPr>
            <p:cNvPr id="37" name="Google Shape;500;p33"/>
            <p:cNvSpPr/>
            <p:nvPr/>
          </p:nvSpPr>
          <p:spPr>
            <a:xfrm>
              <a:off x="3895725" y="3066575"/>
              <a:ext cx="446500" cy="206900"/>
            </a:xfrm>
            <a:custGeom>
              <a:avLst/>
              <a:gdLst/>
              <a:ahLst/>
              <a:cxnLst/>
              <a:rect l="l" t="t" r="r" b="b"/>
              <a:pathLst>
                <a:path w="17860" h="8276" extrusionOk="0">
                  <a:moveTo>
                    <a:pt x="11049" y="8109"/>
                  </a:moveTo>
                  <a:lnTo>
                    <a:pt x="11049" y="7287"/>
                  </a:lnTo>
                  <a:cubicBezTo>
                    <a:pt x="11037" y="6871"/>
                    <a:pt x="10930" y="6740"/>
                    <a:pt x="10549" y="6704"/>
                  </a:cubicBezTo>
                  <a:cubicBezTo>
                    <a:pt x="9620" y="6644"/>
                    <a:pt x="8703" y="6609"/>
                    <a:pt x="7775" y="6573"/>
                  </a:cubicBezTo>
                  <a:cubicBezTo>
                    <a:pt x="7322" y="6561"/>
                    <a:pt x="7120" y="6763"/>
                    <a:pt x="7060" y="7216"/>
                  </a:cubicBezTo>
                  <a:cubicBezTo>
                    <a:pt x="7049" y="7406"/>
                    <a:pt x="7025" y="7585"/>
                    <a:pt x="7001" y="7835"/>
                  </a:cubicBezTo>
                  <a:cubicBezTo>
                    <a:pt x="6679" y="7871"/>
                    <a:pt x="6382" y="7930"/>
                    <a:pt x="6072" y="7942"/>
                  </a:cubicBezTo>
                  <a:cubicBezTo>
                    <a:pt x="4489" y="8002"/>
                    <a:pt x="2929" y="7918"/>
                    <a:pt x="1381" y="7704"/>
                  </a:cubicBezTo>
                  <a:cubicBezTo>
                    <a:pt x="95" y="7525"/>
                    <a:pt x="226" y="7382"/>
                    <a:pt x="143" y="6347"/>
                  </a:cubicBezTo>
                  <a:cubicBezTo>
                    <a:pt x="0" y="4608"/>
                    <a:pt x="95" y="2870"/>
                    <a:pt x="262" y="1132"/>
                  </a:cubicBezTo>
                  <a:cubicBezTo>
                    <a:pt x="274" y="929"/>
                    <a:pt x="310" y="739"/>
                    <a:pt x="393" y="572"/>
                  </a:cubicBezTo>
                  <a:cubicBezTo>
                    <a:pt x="560" y="251"/>
                    <a:pt x="845" y="60"/>
                    <a:pt x="1226" y="60"/>
                  </a:cubicBezTo>
                  <a:cubicBezTo>
                    <a:pt x="2119" y="60"/>
                    <a:pt x="3012" y="1"/>
                    <a:pt x="3893" y="60"/>
                  </a:cubicBezTo>
                  <a:cubicBezTo>
                    <a:pt x="4786" y="120"/>
                    <a:pt x="5667" y="72"/>
                    <a:pt x="6560" y="36"/>
                  </a:cubicBezTo>
                  <a:cubicBezTo>
                    <a:pt x="6798" y="24"/>
                    <a:pt x="7049" y="24"/>
                    <a:pt x="7287" y="60"/>
                  </a:cubicBezTo>
                  <a:cubicBezTo>
                    <a:pt x="9061" y="239"/>
                    <a:pt x="10847" y="120"/>
                    <a:pt x="12621" y="132"/>
                  </a:cubicBezTo>
                  <a:cubicBezTo>
                    <a:pt x="13466" y="144"/>
                    <a:pt x="14323" y="60"/>
                    <a:pt x="15180" y="60"/>
                  </a:cubicBezTo>
                  <a:cubicBezTo>
                    <a:pt x="15728" y="60"/>
                    <a:pt x="16288" y="132"/>
                    <a:pt x="16847" y="203"/>
                  </a:cubicBezTo>
                  <a:cubicBezTo>
                    <a:pt x="17514" y="298"/>
                    <a:pt x="17740" y="548"/>
                    <a:pt x="17776" y="1251"/>
                  </a:cubicBezTo>
                  <a:cubicBezTo>
                    <a:pt x="17824" y="2060"/>
                    <a:pt x="17859" y="2882"/>
                    <a:pt x="17859" y="3703"/>
                  </a:cubicBezTo>
                  <a:cubicBezTo>
                    <a:pt x="17859" y="4334"/>
                    <a:pt x="17836" y="5001"/>
                    <a:pt x="17788" y="5632"/>
                  </a:cubicBezTo>
                  <a:cubicBezTo>
                    <a:pt x="17752" y="6109"/>
                    <a:pt x="17657" y="6609"/>
                    <a:pt x="17562" y="7085"/>
                  </a:cubicBezTo>
                  <a:cubicBezTo>
                    <a:pt x="17466" y="7454"/>
                    <a:pt x="17157" y="7644"/>
                    <a:pt x="16800" y="7716"/>
                  </a:cubicBezTo>
                  <a:cubicBezTo>
                    <a:pt x="14954" y="8133"/>
                    <a:pt x="13073" y="8275"/>
                    <a:pt x="11192" y="8204"/>
                  </a:cubicBezTo>
                  <a:cubicBezTo>
                    <a:pt x="11168" y="8180"/>
                    <a:pt x="11156" y="8168"/>
                    <a:pt x="11049" y="8109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501;p33"/>
            <p:cNvSpPr/>
            <p:nvPr/>
          </p:nvSpPr>
          <p:spPr>
            <a:xfrm>
              <a:off x="3910300" y="3268975"/>
              <a:ext cx="403950" cy="127425"/>
            </a:xfrm>
            <a:custGeom>
              <a:avLst/>
              <a:gdLst/>
              <a:ahLst/>
              <a:cxnLst/>
              <a:rect l="l" t="t" r="r" b="b"/>
              <a:pathLst>
                <a:path w="16158" h="5097" extrusionOk="0">
                  <a:moveTo>
                    <a:pt x="48" y="1"/>
                  </a:moveTo>
                  <a:cubicBezTo>
                    <a:pt x="2239" y="191"/>
                    <a:pt x="4310" y="406"/>
                    <a:pt x="6454" y="251"/>
                  </a:cubicBezTo>
                  <a:cubicBezTo>
                    <a:pt x="6466" y="572"/>
                    <a:pt x="6477" y="846"/>
                    <a:pt x="6489" y="1132"/>
                  </a:cubicBezTo>
                  <a:cubicBezTo>
                    <a:pt x="6513" y="1311"/>
                    <a:pt x="6489" y="1489"/>
                    <a:pt x="6525" y="1644"/>
                  </a:cubicBezTo>
                  <a:cubicBezTo>
                    <a:pt x="6585" y="1965"/>
                    <a:pt x="6787" y="2144"/>
                    <a:pt x="7108" y="2156"/>
                  </a:cubicBezTo>
                  <a:cubicBezTo>
                    <a:pt x="7835" y="2168"/>
                    <a:pt x="8561" y="2180"/>
                    <a:pt x="9299" y="2168"/>
                  </a:cubicBezTo>
                  <a:cubicBezTo>
                    <a:pt x="9502" y="2168"/>
                    <a:pt x="9716" y="2096"/>
                    <a:pt x="9906" y="2049"/>
                  </a:cubicBezTo>
                  <a:cubicBezTo>
                    <a:pt x="10192" y="1977"/>
                    <a:pt x="10347" y="1799"/>
                    <a:pt x="10383" y="1501"/>
                  </a:cubicBezTo>
                  <a:cubicBezTo>
                    <a:pt x="10406" y="1191"/>
                    <a:pt x="10454" y="894"/>
                    <a:pt x="10502" y="572"/>
                  </a:cubicBezTo>
                  <a:cubicBezTo>
                    <a:pt x="12371" y="441"/>
                    <a:pt x="14216" y="299"/>
                    <a:pt x="16098" y="156"/>
                  </a:cubicBezTo>
                  <a:cubicBezTo>
                    <a:pt x="16110" y="263"/>
                    <a:pt x="16157" y="358"/>
                    <a:pt x="16133" y="453"/>
                  </a:cubicBezTo>
                  <a:lnTo>
                    <a:pt x="15871" y="4251"/>
                  </a:lnTo>
                  <a:cubicBezTo>
                    <a:pt x="15860" y="4370"/>
                    <a:pt x="15836" y="4490"/>
                    <a:pt x="15812" y="4609"/>
                  </a:cubicBezTo>
                  <a:cubicBezTo>
                    <a:pt x="15693" y="4978"/>
                    <a:pt x="15562" y="5085"/>
                    <a:pt x="15169" y="5073"/>
                  </a:cubicBezTo>
                  <a:cubicBezTo>
                    <a:pt x="13502" y="5037"/>
                    <a:pt x="11823" y="5013"/>
                    <a:pt x="10156" y="5001"/>
                  </a:cubicBezTo>
                  <a:cubicBezTo>
                    <a:pt x="9823" y="5001"/>
                    <a:pt x="9502" y="5037"/>
                    <a:pt x="9156" y="5037"/>
                  </a:cubicBezTo>
                  <a:cubicBezTo>
                    <a:pt x="8120" y="5061"/>
                    <a:pt x="7073" y="5097"/>
                    <a:pt x="6037" y="5085"/>
                  </a:cubicBezTo>
                  <a:cubicBezTo>
                    <a:pt x="4763" y="5073"/>
                    <a:pt x="3489" y="5025"/>
                    <a:pt x="2227" y="4954"/>
                  </a:cubicBezTo>
                  <a:cubicBezTo>
                    <a:pt x="1691" y="4918"/>
                    <a:pt x="1155" y="4835"/>
                    <a:pt x="631" y="4728"/>
                  </a:cubicBezTo>
                  <a:cubicBezTo>
                    <a:pt x="227" y="4656"/>
                    <a:pt x="0" y="4394"/>
                    <a:pt x="24" y="3954"/>
                  </a:cubicBezTo>
                  <a:cubicBezTo>
                    <a:pt x="36" y="3430"/>
                    <a:pt x="36" y="2906"/>
                    <a:pt x="48" y="2394"/>
                  </a:cubicBezTo>
                  <a:cubicBezTo>
                    <a:pt x="48" y="1977"/>
                    <a:pt x="60" y="1561"/>
                    <a:pt x="60" y="1144"/>
                  </a:cubicBezTo>
                  <a:cubicBezTo>
                    <a:pt x="48" y="787"/>
                    <a:pt x="48" y="406"/>
                    <a:pt x="48" y="1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502;p33"/>
            <p:cNvSpPr/>
            <p:nvPr/>
          </p:nvSpPr>
          <p:spPr>
            <a:xfrm>
              <a:off x="4051675" y="2974900"/>
              <a:ext cx="155700" cy="84250"/>
            </a:xfrm>
            <a:custGeom>
              <a:avLst/>
              <a:gdLst/>
              <a:ahLst/>
              <a:cxnLst/>
              <a:rect l="l" t="t" r="r" b="b"/>
              <a:pathLst>
                <a:path w="6228" h="3370" extrusionOk="0">
                  <a:moveTo>
                    <a:pt x="5144" y="3263"/>
                  </a:moveTo>
                  <a:cubicBezTo>
                    <a:pt x="5132" y="3072"/>
                    <a:pt x="5132" y="2870"/>
                    <a:pt x="5097" y="2668"/>
                  </a:cubicBezTo>
                  <a:cubicBezTo>
                    <a:pt x="5073" y="2346"/>
                    <a:pt x="5049" y="2036"/>
                    <a:pt x="4990" y="1727"/>
                  </a:cubicBezTo>
                  <a:cubicBezTo>
                    <a:pt x="4894" y="1286"/>
                    <a:pt x="4597" y="1024"/>
                    <a:pt x="4144" y="1013"/>
                  </a:cubicBezTo>
                  <a:cubicBezTo>
                    <a:pt x="3513" y="1001"/>
                    <a:pt x="2894" y="1001"/>
                    <a:pt x="2275" y="1013"/>
                  </a:cubicBezTo>
                  <a:cubicBezTo>
                    <a:pt x="1799" y="1024"/>
                    <a:pt x="1584" y="1251"/>
                    <a:pt x="1537" y="1727"/>
                  </a:cubicBezTo>
                  <a:cubicBezTo>
                    <a:pt x="1513" y="2084"/>
                    <a:pt x="1525" y="2453"/>
                    <a:pt x="1513" y="2834"/>
                  </a:cubicBezTo>
                  <a:lnTo>
                    <a:pt x="1513" y="3263"/>
                  </a:lnTo>
                  <a:cubicBezTo>
                    <a:pt x="1072" y="3370"/>
                    <a:pt x="691" y="3299"/>
                    <a:pt x="287" y="3287"/>
                  </a:cubicBezTo>
                  <a:cubicBezTo>
                    <a:pt x="96" y="3287"/>
                    <a:pt x="1" y="3156"/>
                    <a:pt x="1" y="2977"/>
                  </a:cubicBezTo>
                  <a:cubicBezTo>
                    <a:pt x="25" y="2322"/>
                    <a:pt x="1" y="1655"/>
                    <a:pt x="96" y="1001"/>
                  </a:cubicBezTo>
                  <a:cubicBezTo>
                    <a:pt x="168" y="417"/>
                    <a:pt x="644" y="48"/>
                    <a:pt x="1287" y="36"/>
                  </a:cubicBezTo>
                  <a:cubicBezTo>
                    <a:pt x="2227" y="1"/>
                    <a:pt x="3156" y="1"/>
                    <a:pt x="4097" y="36"/>
                  </a:cubicBezTo>
                  <a:cubicBezTo>
                    <a:pt x="4561" y="48"/>
                    <a:pt x="5025" y="155"/>
                    <a:pt x="5478" y="274"/>
                  </a:cubicBezTo>
                  <a:cubicBezTo>
                    <a:pt x="5990" y="393"/>
                    <a:pt x="6168" y="596"/>
                    <a:pt x="6192" y="1108"/>
                  </a:cubicBezTo>
                  <a:cubicBezTo>
                    <a:pt x="6228" y="1703"/>
                    <a:pt x="6228" y="2275"/>
                    <a:pt x="6216" y="2870"/>
                  </a:cubicBezTo>
                  <a:cubicBezTo>
                    <a:pt x="6192" y="3310"/>
                    <a:pt x="6121" y="3334"/>
                    <a:pt x="5692" y="3334"/>
                  </a:cubicBezTo>
                  <a:lnTo>
                    <a:pt x="5323" y="3334"/>
                  </a:lnTo>
                  <a:cubicBezTo>
                    <a:pt x="5275" y="3322"/>
                    <a:pt x="5228" y="3287"/>
                    <a:pt x="5144" y="3263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503;p33"/>
            <p:cNvSpPr/>
            <p:nvPr/>
          </p:nvSpPr>
          <p:spPr>
            <a:xfrm>
              <a:off x="4077575" y="3242500"/>
              <a:ext cx="86350" cy="70550"/>
            </a:xfrm>
            <a:custGeom>
              <a:avLst/>
              <a:gdLst/>
              <a:ahLst/>
              <a:cxnLst/>
              <a:rect l="l" t="t" r="r" b="b"/>
              <a:pathLst>
                <a:path w="3454" h="2822" extrusionOk="0">
                  <a:moveTo>
                    <a:pt x="310" y="2762"/>
                  </a:moveTo>
                  <a:cubicBezTo>
                    <a:pt x="1" y="1893"/>
                    <a:pt x="96" y="1072"/>
                    <a:pt x="203" y="238"/>
                  </a:cubicBezTo>
                  <a:cubicBezTo>
                    <a:pt x="239" y="48"/>
                    <a:pt x="382" y="0"/>
                    <a:pt x="548" y="0"/>
                  </a:cubicBezTo>
                  <a:cubicBezTo>
                    <a:pt x="858" y="0"/>
                    <a:pt x="1179" y="0"/>
                    <a:pt x="1489" y="12"/>
                  </a:cubicBezTo>
                  <a:cubicBezTo>
                    <a:pt x="1989" y="48"/>
                    <a:pt x="2477" y="84"/>
                    <a:pt x="2989" y="131"/>
                  </a:cubicBezTo>
                  <a:cubicBezTo>
                    <a:pt x="3108" y="143"/>
                    <a:pt x="3215" y="203"/>
                    <a:pt x="3346" y="250"/>
                  </a:cubicBezTo>
                  <a:cubicBezTo>
                    <a:pt x="3454" y="965"/>
                    <a:pt x="3334" y="1643"/>
                    <a:pt x="3263" y="2334"/>
                  </a:cubicBezTo>
                  <a:cubicBezTo>
                    <a:pt x="3227" y="2572"/>
                    <a:pt x="3061" y="2727"/>
                    <a:pt x="2846" y="2739"/>
                  </a:cubicBezTo>
                  <a:cubicBezTo>
                    <a:pt x="2013" y="2822"/>
                    <a:pt x="1156" y="2810"/>
                    <a:pt x="310" y="27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504;p33"/>
            <p:cNvSpPr/>
            <p:nvPr/>
          </p:nvSpPr>
          <p:spPr>
            <a:xfrm>
              <a:off x="3885600" y="2960625"/>
              <a:ext cx="470600" cy="451850"/>
            </a:xfrm>
            <a:custGeom>
              <a:avLst/>
              <a:gdLst/>
              <a:ahLst/>
              <a:cxnLst/>
              <a:rect l="l" t="t" r="r" b="b"/>
              <a:pathLst>
                <a:path w="18824" h="18074" extrusionOk="0">
                  <a:moveTo>
                    <a:pt x="18812" y="7120"/>
                  </a:moveTo>
                  <a:cubicBezTo>
                    <a:pt x="18800" y="6572"/>
                    <a:pt x="18776" y="5858"/>
                    <a:pt x="18705" y="5132"/>
                  </a:cubicBezTo>
                  <a:cubicBezTo>
                    <a:pt x="18633" y="4382"/>
                    <a:pt x="18217" y="3965"/>
                    <a:pt x="17431" y="3858"/>
                  </a:cubicBezTo>
                  <a:cubicBezTo>
                    <a:pt x="16669" y="3762"/>
                    <a:pt x="15847" y="3667"/>
                    <a:pt x="15014" y="3667"/>
                  </a:cubicBezTo>
                  <a:cubicBezTo>
                    <a:pt x="14573" y="3667"/>
                    <a:pt x="14133" y="3703"/>
                    <a:pt x="13740" y="3762"/>
                  </a:cubicBezTo>
                  <a:lnTo>
                    <a:pt x="13680" y="3762"/>
                  </a:lnTo>
                  <a:cubicBezTo>
                    <a:pt x="13621" y="3762"/>
                    <a:pt x="13561" y="3739"/>
                    <a:pt x="13502" y="3739"/>
                  </a:cubicBezTo>
                  <a:lnTo>
                    <a:pt x="13454" y="3739"/>
                  </a:lnTo>
                  <a:lnTo>
                    <a:pt x="13454" y="3584"/>
                  </a:lnTo>
                  <a:lnTo>
                    <a:pt x="13454" y="2965"/>
                  </a:lnTo>
                  <a:cubicBezTo>
                    <a:pt x="13454" y="2869"/>
                    <a:pt x="13442" y="2750"/>
                    <a:pt x="13442" y="2643"/>
                  </a:cubicBezTo>
                  <a:cubicBezTo>
                    <a:pt x="13419" y="2191"/>
                    <a:pt x="13407" y="1750"/>
                    <a:pt x="13347" y="1286"/>
                  </a:cubicBezTo>
                  <a:cubicBezTo>
                    <a:pt x="13288" y="822"/>
                    <a:pt x="12990" y="488"/>
                    <a:pt x="12526" y="333"/>
                  </a:cubicBezTo>
                  <a:lnTo>
                    <a:pt x="12407" y="286"/>
                  </a:lnTo>
                  <a:cubicBezTo>
                    <a:pt x="12037" y="167"/>
                    <a:pt x="11668" y="48"/>
                    <a:pt x="11275" y="36"/>
                  </a:cubicBezTo>
                  <a:cubicBezTo>
                    <a:pt x="10644" y="0"/>
                    <a:pt x="10013" y="0"/>
                    <a:pt x="9251" y="0"/>
                  </a:cubicBezTo>
                  <a:lnTo>
                    <a:pt x="8501" y="0"/>
                  </a:lnTo>
                  <a:lnTo>
                    <a:pt x="8061" y="0"/>
                  </a:lnTo>
                  <a:cubicBezTo>
                    <a:pt x="6930" y="0"/>
                    <a:pt x="6120" y="833"/>
                    <a:pt x="6120" y="1976"/>
                  </a:cubicBezTo>
                  <a:lnTo>
                    <a:pt x="6120" y="3179"/>
                  </a:lnTo>
                  <a:lnTo>
                    <a:pt x="6120" y="3667"/>
                  </a:lnTo>
                  <a:cubicBezTo>
                    <a:pt x="5858" y="3739"/>
                    <a:pt x="5644" y="3762"/>
                    <a:pt x="5441" y="3762"/>
                  </a:cubicBezTo>
                  <a:cubicBezTo>
                    <a:pt x="5322" y="3762"/>
                    <a:pt x="5227" y="3762"/>
                    <a:pt x="5120" y="3739"/>
                  </a:cubicBezTo>
                  <a:lnTo>
                    <a:pt x="4929" y="3739"/>
                  </a:lnTo>
                  <a:cubicBezTo>
                    <a:pt x="4215" y="3727"/>
                    <a:pt x="3477" y="3715"/>
                    <a:pt x="2762" y="3703"/>
                  </a:cubicBezTo>
                  <a:cubicBezTo>
                    <a:pt x="2429" y="3703"/>
                    <a:pt x="2084" y="3679"/>
                    <a:pt x="1739" y="3679"/>
                  </a:cubicBezTo>
                  <a:lnTo>
                    <a:pt x="1715" y="3679"/>
                  </a:lnTo>
                  <a:cubicBezTo>
                    <a:pt x="857" y="3679"/>
                    <a:pt x="167" y="4382"/>
                    <a:pt x="119" y="5227"/>
                  </a:cubicBezTo>
                  <a:cubicBezTo>
                    <a:pt x="107" y="5501"/>
                    <a:pt x="84" y="5751"/>
                    <a:pt x="72" y="6013"/>
                  </a:cubicBezTo>
                  <a:cubicBezTo>
                    <a:pt x="48" y="6346"/>
                    <a:pt x="24" y="6667"/>
                    <a:pt x="12" y="7013"/>
                  </a:cubicBezTo>
                  <a:cubicBezTo>
                    <a:pt x="0" y="8203"/>
                    <a:pt x="0" y="9501"/>
                    <a:pt x="12" y="11097"/>
                  </a:cubicBezTo>
                  <a:cubicBezTo>
                    <a:pt x="12" y="11466"/>
                    <a:pt x="72" y="11894"/>
                    <a:pt x="441" y="12192"/>
                  </a:cubicBezTo>
                  <a:cubicBezTo>
                    <a:pt x="441" y="12192"/>
                    <a:pt x="476" y="12240"/>
                    <a:pt x="488" y="12418"/>
                  </a:cubicBezTo>
                  <a:cubicBezTo>
                    <a:pt x="500" y="12585"/>
                    <a:pt x="500" y="12763"/>
                    <a:pt x="488" y="12918"/>
                  </a:cubicBezTo>
                  <a:lnTo>
                    <a:pt x="488" y="13085"/>
                  </a:lnTo>
                  <a:cubicBezTo>
                    <a:pt x="488" y="13573"/>
                    <a:pt x="488" y="14049"/>
                    <a:pt x="476" y="14549"/>
                  </a:cubicBezTo>
                  <a:cubicBezTo>
                    <a:pt x="476" y="14871"/>
                    <a:pt x="465" y="15216"/>
                    <a:pt x="465" y="15538"/>
                  </a:cubicBezTo>
                  <a:cubicBezTo>
                    <a:pt x="465" y="15942"/>
                    <a:pt x="441" y="16335"/>
                    <a:pt x="441" y="16728"/>
                  </a:cubicBezTo>
                  <a:cubicBezTo>
                    <a:pt x="441" y="17109"/>
                    <a:pt x="607" y="17371"/>
                    <a:pt x="917" y="17490"/>
                  </a:cubicBezTo>
                  <a:cubicBezTo>
                    <a:pt x="977" y="17526"/>
                    <a:pt x="1036" y="17538"/>
                    <a:pt x="1096" y="17574"/>
                  </a:cubicBezTo>
                  <a:cubicBezTo>
                    <a:pt x="1298" y="17645"/>
                    <a:pt x="1477" y="17728"/>
                    <a:pt x="1679" y="17764"/>
                  </a:cubicBezTo>
                  <a:cubicBezTo>
                    <a:pt x="2167" y="17836"/>
                    <a:pt x="2751" y="17919"/>
                    <a:pt x="3358" y="17955"/>
                  </a:cubicBezTo>
                  <a:cubicBezTo>
                    <a:pt x="4787" y="18014"/>
                    <a:pt x="5965" y="18038"/>
                    <a:pt x="7084" y="18038"/>
                  </a:cubicBezTo>
                  <a:lnTo>
                    <a:pt x="7108" y="18038"/>
                  </a:lnTo>
                  <a:cubicBezTo>
                    <a:pt x="7846" y="18038"/>
                    <a:pt x="8585" y="18014"/>
                    <a:pt x="9299" y="17978"/>
                  </a:cubicBezTo>
                  <a:cubicBezTo>
                    <a:pt x="9549" y="17967"/>
                    <a:pt x="9811" y="17967"/>
                    <a:pt x="10061" y="17955"/>
                  </a:cubicBezTo>
                  <a:cubicBezTo>
                    <a:pt x="10549" y="17943"/>
                    <a:pt x="11037" y="17919"/>
                    <a:pt x="11573" y="17919"/>
                  </a:cubicBezTo>
                  <a:cubicBezTo>
                    <a:pt x="13145" y="17919"/>
                    <a:pt x="14704" y="18002"/>
                    <a:pt x="16062" y="18074"/>
                  </a:cubicBezTo>
                  <a:lnTo>
                    <a:pt x="16205" y="18074"/>
                  </a:lnTo>
                  <a:cubicBezTo>
                    <a:pt x="16859" y="18074"/>
                    <a:pt x="17169" y="17800"/>
                    <a:pt x="17324" y="17133"/>
                  </a:cubicBezTo>
                  <a:cubicBezTo>
                    <a:pt x="17371" y="16943"/>
                    <a:pt x="17395" y="16716"/>
                    <a:pt x="17407" y="16431"/>
                  </a:cubicBezTo>
                  <a:cubicBezTo>
                    <a:pt x="17443" y="15919"/>
                    <a:pt x="17467" y="15407"/>
                    <a:pt x="17502" y="14883"/>
                  </a:cubicBezTo>
                  <a:cubicBezTo>
                    <a:pt x="17550" y="14216"/>
                    <a:pt x="17574" y="13549"/>
                    <a:pt x="17621" y="12894"/>
                  </a:cubicBezTo>
                  <a:cubicBezTo>
                    <a:pt x="17633" y="12621"/>
                    <a:pt x="17693" y="12418"/>
                    <a:pt x="17931" y="12240"/>
                  </a:cubicBezTo>
                  <a:cubicBezTo>
                    <a:pt x="18169" y="12061"/>
                    <a:pt x="18383" y="11751"/>
                    <a:pt x="18455" y="11430"/>
                  </a:cubicBezTo>
                  <a:cubicBezTo>
                    <a:pt x="18610" y="10799"/>
                    <a:pt x="18705" y="10180"/>
                    <a:pt x="18753" y="9608"/>
                  </a:cubicBezTo>
                  <a:cubicBezTo>
                    <a:pt x="18824" y="8799"/>
                    <a:pt x="18824" y="8049"/>
                    <a:pt x="18812" y="7120"/>
                  </a:cubicBezTo>
                  <a:close/>
                  <a:moveTo>
                    <a:pt x="16705" y="16573"/>
                  </a:moveTo>
                  <a:cubicBezTo>
                    <a:pt x="16693" y="16693"/>
                    <a:pt x="16681" y="16800"/>
                    <a:pt x="16645" y="16895"/>
                  </a:cubicBezTo>
                  <a:cubicBezTo>
                    <a:pt x="16562" y="17193"/>
                    <a:pt x="16467" y="17252"/>
                    <a:pt x="16169" y="17252"/>
                  </a:cubicBezTo>
                  <a:lnTo>
                    <a:pt x="14597" y="17228"/>
                  </a:lnTo>
                  <a:cubicBezTo>
                    <a:pt x="13454" y="17216"/>
                    <a:pt x="12287" y="17181"/>
                    <a:pt x="11144" y="17181"/>
                  </a:cubicBezTo>
                  <a:lnTo>
                    <a:pt x="11097" y="17181"/>
                  </a:lnTo>
                  <a:cubicBezTo>
                    <a:pt x="10918" y="17181"/>
                    <a:pt x="10740" y="17193"/>
                    <a:pt x="10573" y="17216"/>
                  </a:cubicBezTo>
                  <a:cubicBezTo>
                    <a:pt x="10430" y="17228"/>
                    <a:pt x="10299" y="17228"/>
                    <a:pt x="10144" y="17240"/>
                  </a:cubicBezTo>
                  <a:cubicBezTo>
                    <a:pt x="9918" y="17240"/>
                    <a:pt x="9680" y="17252"/>
                    <a:pt x="9466" y="17252"/>
                  </a:cubicBezTo>
                  <a:cubicBezTo>
                    <a:pt x="8835" y="17276"/>
                    <a:pt x="8192" y="17288"/>
                    <a:pt x="7573" y="17288"/>
                  </a:cubicBezTo>
                  <a:lnTo>
                    <a:pt x="7025" y="17288"/>
                  </a:lnTo>
                  <a:cubicBezTo>
                    <a:pt x="5799" y="17276"/>
                    <a:pt x="4525" y="17228"/>
                    <a:pt x="3215" y="17157"/>
                  </a:cubicBezTo>
                  <a:cubicBezTo>
                    <a:pt x="2679" y="17121"/>
                    <a:pt x="2143" y="17038"/>
                    <a:pt x="1631" y="16943"/>
                  </a:cubicBezTo>
                  <a:cubicBezTo>
                    <a:pt x="1286" y="16883"/>
                    <a:pt x="1131" y="16681"/>
                    <a:pt x="1143" y="16323"/>
                  </a:cubicBezTo>
                  <a:cubicBezTo>
                    <a:pt x="1155" y="15931"/>
                    <a:pt x="1155" y="15526"/>
                    <a:pt x="1167" y="15145"/>
                  </a:cubicBezTo>
                  <a:lnTo>
                    <a:pt x="1167" y="14752"/>
                  </a:lnTo>
                  <a:cubicBezTo>
                    <a:pt x="1167" y="14335"/>
                    <a:pt x="1191" y="13918"/>
                    <a:pt x="1191" y="13502"/>
                  </a:cubicBezTo>
                  <a:lnTo>
                    <a:pt x="1191" y="12752"/>
                  </a:lnTo>
                  <a:lnTo>
                    <a:pt x="1191" y="12525"/>
                  </a:lnTo>
                  <a:lnTo>
                    <a:pt x="1643" y="12573"/>
                  </a:lnTo>
                  <a:cubicBezTo>
                    <a:pt x="3096" y="12704"/>
                    <a:pt x="4441" y="12823"/>
                    <a:pt x="5846" y="12823"/>
                  </a:cubicBezTo>
                  <a:cubicBezTo>
                    <a:pt x="6346" y="12823"/>
                    <a:pt x="6822" y="12811"/>
                    <a:pt x="7299" y="12775"/>
                  </a:cubicBezTo>
                  <a:lnTo>
                    <a:pt x="7334" y="13490"/>
                  </a:lnTo>
                  <a:lnTo>
                    <a:pt x="7334" y="13656"/>
                  </a:lnTo>
                  <a:cubicBezTo>
                    <a:pt x="7334" y="13776"/>
                    <a:pt x="7334" y="13906"/>
                    <a:pt x="7370" y="14037"/>
                  </a:cubicBezTo>
                  <a:cubicBezTo>
                    <a:pt x="7442" y="14430"/>
                    <a:pt x="7704" y="14657"/>
                    <a:pt x="8073" y="14668"/>
                  </a:cubicBezTo>
                  <a:cubicBezTo>
                    <a:pt x="8632" y="14680"/>
                    <a:pt x="9204" y="14692"/>
                    <a:pt x="9799" y="14692"/>
                  </a:cubicBezTo>
                  <a:lnTo>
                    <a:pt x="10275" y="14692"/>
                  </a:lnTo>
                  <a:cubicBezTo>
                    <a:pt x="10478" y="14692"/>
                    <a:pt x="10668" y="14633"/>
                    <a:pt x="10847" y="14597"/>
                  </a:cubicBezTo>
                  <a:lnTo>
                    <a:pt x="10930" y="14561"/>
                  </a:lnTo>
                  <a:cubicBezTo>
                    <a:pt x="11275" y="14478"/>
                    <a:pt x="11490" y="14240"/>
                    <a:pt x="11514" y="13883"/>
                  </a:cubicBezTo>
                  <a:cubicBezTo>
                    <a:pt x="11549" y="13668"/>
                    <a:pt x="11573" y="13466"/>
                    <a:pt x="11585" y="13252"/>
                  </a:cubicBezTo>
                  <a:cubicBezTo>
                    <a:pt x="11609" y="13192"/>
                    <a:pt x="11609" y="13133"/>
                    <a:pt x="11621" y="13085"/>
                  </a:cubicBezTo>
                  <a:cubicBezTo>
                    <a:pt x="13407" y="12954"/>
                    <a:pt x="15181" y="12823"/>
                    <a:pt x="16967" y="12692"/>
                  </a:cubicBezTo>
                  <a:cubicBezTo>
                    <a:pt x="16979" y="12728"/>
                    <a:pt x="16979" y="12775"/>
                    <a:pt x="16979" y="12823"/>
                  </a:cubicBezTo>
                  <a:cubicBezTo>
                    <a:pt x="16895" y="13883"/>
                    <a:pt x="16812" y="15085"/>
                    <a:pt x="16705" y="16573"/>
                  </a:cubicBezTo>
                  <a:close/>
                  <a:moveTo>
                    <a:pt x="8025" y="11585"/>
                  </a:moveTo>
                  <a:lnTo>
                    <a:pt x="8025" y="11525"/>
                  </a:lnTo>
                  <a:cubicBezTo>
                    <a:pt x="8025" y="11478"/>
                    <a:pt x="8037" y="11418"/>
                    <a:pt x="8216" y="11418"/>
                  </a:cubicBezTo>
                  <a:lnTo>
                    <a:pt x="8454" y="11418"/>
                  </a:lnTo>
                  <a:cubicBezTo>
                    <a:pt x="8656" y="11418"/>
                    <a:pt x="8894" y="11418"/>
                    <a:pt x="9132" y="11442"/>
                  </a:cubicBezTo>
                  <a:cubicBezTo>
                    <a:pt x="9597" y="11466"/>
                    <a:pt x="10085" y="11501"/>
                    <a:pt x="10632" y="11549"/>
                  </a:cubicBezTo>
                  <a:cubicBezTo>
                    <a:pt x="10692" y="11549"/>
                    <a:pt x="10752" y="11585"/>
                    <a:pt x="10835" y="11609"/>
                  </a:cubicBezTo>
                  <a:cubicBezTo>
                    <a:pt x="10847" y="11609"/>
                    <a:pt x="10859" y="11632"/>
                    <a:pt x="10859" y="11632"/>
                  </a:cubicBezTo>
                  <a:cubicBezTo>
                    <a:pt x="10918" y="12180"/>
                    <a:pt x="10859" y="12740"/>
                    <a:pt x="10799" y="13287"/>
                  </a:cubicBezTo>
                  <a:cubicBezTo>
                    <a:pt x="10787" y="13383"/>
                    <a:pt x="10775" y="13490"/>
                    <a:pt x="10775" y="13597"/>
                  </a:cubicBezTo>
                  <a:cubicBezTo>
                    <a:pt x="10740" y="13823"/>
                    <a:pt x="10561" y="13859"/>
                    <a:pt x="10490" y="13883"/>
                  </a:cubicBezTo>
                  <a:cubicBezTo>
                    <a:pt x="10097" y="13918"/>
                    <a:pt x="9668" y="13942"/>
                    <a:pt x="9192" y="13942"/>
                  </a:cubicBezTo>
                  <a:cubicBezTo>
                    <a:pt x="8787" y="13942"/>
                    <a:pt x="8394" y="13918"/>
                    <a:pt x="8073" y="13906"/>
                  </a:cubicBezTo>
                  <a:cubicBezTo>
                    <a:pt x="7858" y="13121"/>
                    <a:pt x="7930" y="12371"/>
                    <a:pt x="8025" y="11585"/>
                  </a:cubicBezTo>
                  <a:close/>
                  <a:moveTo>
                    <a:pt x="12466" y="12287"/>
                  </a:moveTo>
                  <a:cubicBezTo>
                    <a:pt x="12180" y="12287"/>
                    <a:pt x="11906" y="12287"/>
                    <a:pt x="11621" y="12275"/>
                  </a:cubicBezTo>
                  <a:cubicBezTo>
                    <a:pt x="11621" y="12275"/>
                    <a:pt x="11609" y="12252"/>
                    <a:pt x="11585" y="12252"/>
                  </a:cubicBezTo>
                  <a:lnTo>
                    <a:pt x="11585" y="12097"/>
                  </a:lnTo>
                  <a:lnTo>
                    <a:pt x="11585" y="11513"/>
                  </a:lnTo>
                  <a:cubicBezTo>
                    <a:pt x="11573" y="11097"/>
                    <a:pt x="11466" y="10811"/>
                    <a:pt x="10954" y="10787"/>
                  </a:cubicBezTo>
                  <a:cubicBezTo>
                    <a:pt x="9954" y="10728"/>
                    <a:pt x="9049" y="10668"/>
                    <a:pt x="8180" y="10644"/>
                  </a:cubicBezTo>
                  <a:lnTo>
                    <a:pt x="8144" y="10644"/>
                  </a:lnTo>
                  <a:cubicBezTo>
                    <a:pt x="7644" y="10644"/>
                    <a:pt x="7394" y="10906"/>
                    <a:pt x="7334" y="11418"/>
                  </a:cubicBezTo>
                  <a:lnTo>
                    <a:pt x="7275" y="11930"/>
                  </a:lnTo>
                  <a:cubicBezTo>
                    <a:pt x="7215" y="11942"/>
                    <a:pt x="7156" y="11942"/>
                    <a:pt x="7096" y="11954"/>
                  </a:cubicBezTo>
                  <a:cubicBezTo>
                    <a:pt x="6882" y="11990"/>
                    <a:pt x="6680" y="12013"/>
                    <a:pt x="6465" y="12013"/>
                  </a:cubicBezTo>
                  <a:cubicBezTo>
                    <a:pt x="6132" y="12037"/>
                    <a:pt x="5787" y="12037"/>
                    <a:pt x="5453" y="12037"/>
                  </a:cubicBezTo>
                  <a:cubicBezTo>
                    <a:pt x="4263" y="12037"/>
                    <a:pt x="3036" y="11942"/>
                    <a:pt x="1810" y="11763"/>
                  </a:cubicBezTo>
                  <a:cubicBezTo>
                    <a:pt x="786" y="11620"/>
                    <a:pt x="786" y="11573"/>
                    <a:pt x="726" y="10847"/>
                  </a:cubicBezTo>
                  <a:cubicBezTo>
                    <a:pt x="726" y="10751"/>
                    <a:pt x="715" y="10668"/>
                    <a:pt x="715" y="10561"/>
                  </a:cubicBezTo>
                  <a:cubicBezTo>
                    <a:pt x="560" y="8715"/>
                    <a:pt x="679" y="6894"/>
                    <a:pt x="834" y="5370"/>
                  </a:cubicBezTo>
                  <a:cubicBezTo>
                    <a:pt x="846" y="5203"/>
                    <a:pt x="869" y="5013"/>
                    <a:pt x="953" y="4858"/>
                  </a:cubicBezTo>
                  <a:cubicBezTo>
                    <a:pt x="1096" y="4560"/>
                    <a:pt x="1322" y="4429"/>
                    <a:pt x="1643" y="4429"/>
                  </a:cubicBezTo>
                  <a:lnTo>
                    <a:pt x="1739" y="4429"/>
                  </a:lnTo>
                  <a:cubicBezTo>
                    <a:pt x="2024" y="4429"/>
                    <a:pt x="2298" y="4429"/>
                    <a:pt x="2584" y="4417"/>
                  </a:cubicBezTo>
                  <a:cubicBezTo>
                    <a:pt x="2870" y="4417"/>
                    <a:pt x="3155" y="4393"/>
                    <a:pt x="3417" y="4393"/>
                  </a:cubicBezTo>
                  <a:cubicBezTo>
                    <a:pt x="3763" y="4393"/>
                    <a:pt x="4025" y="4417"/>
                    <a:pt x="4298" y="4429"/>
                  </a:cubicBezTo>
                  <a:cubicBezTo>
                    <a:pt x="4596" y="4441"/>
                    <a:pt x="4906" y="4453"/>
                    <a:pt x="5251" y="4453"/>
                  </a:cubicBezTo>
                  <a:cubicBezTo>
                    <a:pt x="5739" y="4453"/>
                    <a:pt x="6227" y="4441"/>
                    <a:pt x="6703" y="4429"/>
                  </a:cubicBezTo>
                  <a:lnTo>
                    <a:pt x="6977" y="4417"/>
                  </a:lnTo>
                  <a:cubicBezTo>
                    <a:pt x="7096" y="4417"/>
                    <a:pt x="7215" y="4393"/>
                    <a:pt x="7346" y="4393"/>
                  </a:cubicBezTo>
                  <a:cubicBezTo>
                    <a:pt x="7477" y="4393"/>
                    <a:pt x="7584" y="4393"/>
                    <a:pt x="7692" y="4417"/>
                  </a:cubicBezTo>
                  <a:cubicBezTo>
                    <a:pt x="8394" y="4489"/>
                    <a:pt x="9132" y="4512"/>
                    <a:pt x="10085" y="4512"/>
                  </a:cubicBezTo>
                  <a:cubicBezTo>
                    <a:pt x="10502" y="4512"/>
                    <a:pt x="10930" y="4512"/>
                    <a:pt x="11347" y="4501"/>
                  </a:cubicBezTo>
                  <a:cubicBezTo>
                    <a:pt x="11764" y="4501"/>
                    <a:pt x="12204" y="4489"/>
                    <a:pt x="12621" y="4489"/>
                  </a:cubicBezTo>
                  <a:lnTo>
                    <a:pt x="13014" y="4489"/>
                  </a:lnTo>
                  <a:lnTo>
                    <a:pt x="13133" y="4489"/>
                  </a:lnTo>
                  <a:cubicBezTo>
                    <a:pt x="13538" y="4489"/>
                    <a:pt x="13942" y="4477"/>
                    <a:pt x="14323" y="4453"/>
                  </a:cubicBezTo>
                  <a:cubicBezTo>
                    <a:pt x="14716" y="4441"/>
                    <a:pt x="15121" y="4429"/>
                    <a:pt x="15502" y="4429"/>
                  </a:cubicBezTo>
                  <a:lnTo>
                    <a:pt x="15574" y="4429"/>
                  </a:lnTo>
                  <a:cubicBezTo>
                    <a:pt x="16109" y="4429"/>
                    <a:pt x="16633" y="4501"/>
                    <a:pt x="17229" y="4572"/>
                  </a:cubicBezTo>
                  <a:cubicBezTo>
                    <a:pt x="17824" y="4655"/>
                    <a:pt x="18002" y="4846"/>
                    <a:pt x="18050" y="5465"/>
                  </a:cubicBezTo>
                  <a:cubicBezTo>
                    <a:pt x="18098" y="6215"/>
                    <a:pt x="18122" y="7013"/>
                    <a:pt x="18122" y="7906"/>
                  </a:cubicBezTo>
                  <a:cubicBezTo>
                    <a:pt x="18122" y="8656"/>
                    <a:pt x="18110" y="9263"/>
                    <a:pt x="18062" y="9835"/>
                  </a:cubicBezTo>
                  <a:cubicBezTo>
                    <a:pt x="18038" y="10263"/>
                    <a:pt x="17955" y="10704"/>
                    <a:pt x="17824" y="11239"/>
                  </a:cubicBezTo>
                  <a:cubicBezTo>
                    <a:pt x="17764" y="11513"/>
                    <a:pt x="17538" y="11692"/>
                    <a:pt x="17181" y="11775"/>
                  </a:cubicBezTo>
                  <a:cubicBezTo>
                    <a:pt x="15669" y="12121"/>
                    <a:pt x="14097" y="12287"/>
                    <a:pt x="12466" y="12287"/>
                  </a:cubicBezTo>
                  <a:close/>
                  <a:moveTo>
                    <a:pt x="11073" y="3739"/>
                  </a:moveTo>
                  <a:lnTo>
                    <a:pt x="11002" y="3739"/>
                  </a:lnTo>
                  <a:cubicBezTo>
                    <a:pt x="10883" y="3762"/>
                    <a:pt x="10775" y="3762"/>
                    <a:pt x="10656" y="3762"/>
                  </a:cubicBezTo>
                  <a:lnTo>
                    <a:pt x="10121" y="3762"/>
                  </a:lnTo>
                  <a:cubicBezTo>
                    <a:pt x="9763" y="3762"/>
                    <a:pt x="9370" y="3762"/>
                    <a:pt x="8989" y="3739"/>
                  </a:cubicBezTo>
                  <a:cubicBezTo>
                    <a:pt x="8704" y="3727"/>
                    <a:pt x="8692" y="3715"/>
                    <a:pt x="8680" y="3441"/>
                  </a:cubicBezTo>
                  <a:cubicBezTo>
                    <a:pt x="8656" y="3131"/>
                    <a:pt x="8680" y="2822"/>
                    <a:pt x="8692" y="2512"/>
                  </a:cubicBezTo>
                  <a:lnTo>
                    <a:pt x="8692" y="2417"/>
                  </a:lnTo>
                  <a:cubicBezTo>
                    <a:pt x="8704" y="2226"/>
                    <a:pt x="8811" y="2191"/>
                    <a:pt x="8918" y="2191"/>
                  </a:cubicBezTo>
                  <a:lnTo>
                    <a:pt x="9335" y="2191"/>
                  </a:lnTo>
                  <a:lnTo>
                    <a:pt x="9894" y="2191"/>
                  </a:lnTo>
                  <a:cubicBezTo>
                    <a:pt x="10144" y="2191"/>
                    <a:pt x="10371" y="2191"/>
                    <a:pt x="10561" y="2215"/>
                  </a:cubicBezTo>
                  <a:cubicBezTo>
                    <a:pt x="10918" y="2226"/>
                    <a:pt x="11037" y="2346"/>
                    <a:pt x="11085" y="2727"/>
                  </a:cubicBezTo>
                  <a:lnTo>
                    <a:pt x="11085" y="2762"/>
                  </a:lnTo>
                  <a:cubicBezTo>
                    <a:pt x="11156" y="3108"/>
                    <a:pt x="11192" y="3429"/>
                    <a:pt x="11073" y="3739"/>
                  </a:cubicBezTo>
                  <a:close/>
                  <a:moveTo>
                    <a:pt x="12704" y="3429"/>
                  </a:moveTo>
                  <a:cubicBezTo>
                    <a:pt x="12692" y="3739"/>
                    <a:pt x="12692" y="3739"/>
                    <a:pt x="12335" y="3762"/>
                  </a:cubicBezTo>
                  <a:lnTo>
                    <a:pt x="12204" y="3762"/>
                  </a:lnTo>
                  <a:lnTo>
                    <a:pt x="11978" y="3762"/>
                  </a:lnTo>
                  <a:cubicBezTo>
                    <a:pt x="11966" y="3762"/>
                    <a:pt x="11942" y="3739"/>
                    <a:pt x="11918" y="3739"/>
                  </a:cubicBezTo>
                  <a:lnTo>
                    <a:pt x="11918" y="3655"/>
                  </a:lnTo>
                  <a:cubicBezTo>
                    <a:pt x="11918" y="3524"/>
                    <a:pt x="11906" y="3369"/>
                    <a:pt x="11883" y="3239"/>
                  </a:cubicBezTo>
                  <a:cubicBezTo>
                    <a:pt x="11883" y="3167"/>
                    <a:pt x="11871" y="3084"/>
                    <a:pt x="11871" y="3000"/>
                  </a:cubicBezTo>
                  <a:cubicBezTo>
                    <a:pt x="11859" y="2762"/>
                    <a:pt x="11835" y="2524"/>
                    <a:pt x="11787" y="2286"/>
                  </a:cubicBezTo>
                  <a:cubicBezTo>
                    <a:pt x="11668" y="1774"/>
                    <a:pt x="11311" y="1464"/>
                    <a:pt x="10799" y="1464"/>
                  </a:cubicBezTo>
                  <a:cubicBezTo>
                    <a:pt x="10478" y="1453"/>
                    <a:pt x="10144" y="1453"/>
                    <a:pt x="9835" y="1453"/>
                  </a:cubicBezTo>
                  <a:cubicBezTo>
                    <a:pt x="9525" y="1453"/>
                    <a:pt x="9216" y="1453"/>
                    <a:pt x="8918" y="1464"/>
                  </a:cubicBezTo>
                  <a:cubicBezTo>
                    <a:pt x="8358" y="1476"/>
                    <a:pt x="8096" y="1750"/>
                    <a:pt x="8037" y="2310"/>
                  </a:cubicBezTo>
                  <a:cubicBezTo>
                    <a:pt x="8001" y="2584"/>
                    <a:pt x="8001" y="2846"/>
                    <a:pt x="8001" y="3108"/>
                  </a:cubicBezTo>
                  <a:lnTo>
                    <a:pt x="8001" y="3429"/>
                  </a:lnTo>
                  <a:lnTo>
                    <a:pt x="8001" y="3715"/>
                  </a:lnTo>
                  <a:lnTo>
                    <a:pt x="8001" y="3739"/>
                  </a:lnTo>
                  <a:cubicBezTo>
                    <a:pt x="7870" y="3762"/>
                    <a:pt x="7739" y="3774"/>
                    <a:pt x="7584" y="3774"/>
                  </a:cubicBezTo>
                  <a:cubicBezTo>
                    <a:pt x="7454" y="3774"/>
                    <a:pt x="7334" y="3774"/>
                    <a:pt x="7215" y="3762"/>
                  </a:cubicBezTo>
                  <a:cubicBezTo>
                    <a:pt x="7132" y="3762"/>
                    <a:pt x="7037" y="3739"/>
                    <a:pt x="6953" y="3739"/>
                  </a:cubicBezTo>
                  <a:cubicBezTo>
                    <a:pt x="6906" y="3739"/>
                    <a:pt x="6870" y="3727"/>
                    <a:pt x="6846" y="3715"/>
                  </a:cubicBezTo>
                  <a:cubicBezTo>
                    <a:pt x="6811" y="3679"/>
                    <a:pt x="6811" y="3643"/>
                    <a:pt x="6811" y="3584"/>
                  </a:cubicBezTo>
                  <a:cubicBezTo>
                    <a:pt x="6811" y="3417"/>
                    <a:pt x="6811" y="3239"/>
                    <a:pt x="6822" y="3072"/>
                  </a:cubicBezTo>
                  <a:cubicBezTo>
                    <a:pt x="6822" y="2596"/>
                    <a:pt x="6846" y="2096"/>
                    <a:pt x="6906" y="1619"/>
                  </a:cubicBezTo>
                  <a:cubicBezTo>
                    <a:pt x="6965" y="1119"/>
                    <a:pt x="7382" y="798"/>
                    <a:pt x="7954" y="762"/>
                  </a:cubicBezTo>
                  <a:cubicBezTo>
                    <a:pt x="8418" y="750"/>
                    <a:pt x="8882" y="750"/>
                    <a:pt x="9311" y="750"/>
                  </a:cubicBezTo>
                  <a:cubicBezTo>
                    <a:pt x="9799" y="750"/>
                    <a:pt x="10299" y="762"/>
                    <a:pt x="10752" y="786"/>
                  </a:cubicBezTo>
                  <a:cubicBezTo>
                    <a:pt x="11192" y="798"/>
                    <a:pt x="11609" y="881"/>
                    <a:pt x="12109" y="1000"/>
                  </a:cubicBezTo>
                  <a:cubicBezTo>
                    <a:pt x="12561" y="1107"/>
                    <a:pt x="12680" y="1262"/>
                    <a:pt x="12704" y="1703"/>
                  </a:cubicBezTo>
                  <a:cubicBezTo>
                    <a:pt x="12728" y="2274"/>
                    <a:pt x="12740" y="2869"/>
                    <a:pt x="12704" y="3429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" name="Google Shape;505;p33"/>
          <p:cNvGrpSpPr/>
          <p:nvPr/>
        </p:nvGrpSpPr>
        <p:grpSpPr>
          <a:xfrm rot="-1004326">
            <a:off x="3924990" y="3965077"/>
            <a:ext cx="581387" cy="371755"/>
            <a:chOff x="6429375" y="2405775"/>
            <a:chExt cx="528050" cy="355125"/>
          </a:xfrm>
        </p:grpSpPr>
        <p:sp>
          <p:nvSpPr>
            <p:cNvPr id="43" name="Google Shape;506;p33"/>
            <p:cNvSpPr/>
            <p:nvPr/>
          </p:nvSpPr>
          <p:spPr>
            <a:xfrm>
              <a:off x="6499025" y="2449250"/>
              <a:ext cx="219100" cy="294700"/>
            </a:xfrm>
            <a:custGeom>
              <a:avLst/>
              <a:gdLst/>
              <a:ahLst/>
              <a:cxnLst/>
              <a:rect l="l" t="t" r="r" b="b"/>
              <a:pathLst>
                <a:path w="8764" h="11788" extrusionOk="0">
                  <a:moveTo>
                    <a:pt x="8680" y="0"/>
                  </a:moveTo>
                  <a:cubicBezTo>
                    <a:pt x="8680" y="357"/>
                    <a:pt x="8692" y="619"/>
                    <a:pt x="8680" y="893"/>
                  </a:cubicBezTo>
                  <a:cubicBezTo>
                    <a:pt x="8382" y="4489"/>
                    <a:pt x="8763" y="8108"/>
                    <a:pt x="8596" y="11787"/>
                  </a:cubicBezTo>
                  <a:cubicBezTo>
                    <a:pt x="8358" y="11692"/>
                    <a:pt x="8203" y="11632"/>
                    <a:pt x="8049" y="11573"/>
                  </a:cubicBezTo>
                  <a:cubicBezTo>
                    <a:pt x="7108" y="11144"/>
                    <a:pt x="6179" y="10716"/>
                    <a:pt x="5227" y="10299"/>
                  </a:cubicBezTo>
                  <a:cubicBezTo>
                    <a:pt x="4048" y="9775"/>
                    <a:pt x="2858" y="9287"/>
                    <a:pt x="1667" y="8775"/>
                  </a:cubicBezTo>
                  <a:cubicBezTo>
                    <a:pt x="1215" y="8585"/>
                    <a:pt x="786" y="8346"/>
                    <a:pt x="333" y="8156"/>
                  </a:cubicBezTo>
                  <a:cubicBezTo>
                    <a:pt x="83" y="8049"/>
                    <a:pt x="0" y="7870"/>
                    <a:pt x="0" y="7608"/>
                  </a:cubicBezTo>
                  <a:cubicBezTo>
                    <a:pt x="12" y="6775"/>
                    <a:pt x="24" y="5918"/>
                    <a:pt x="24" y="5072"/>
                  </a:cubicBezTo>
                  <a:cubicBezTo>
                    <a:pt x="24" y="4763"/>
                    <a:pt x="143" y="4572"/>
                    <a:pt x="405" y="4405"/>
                  </a:cubicBezTo>
                  <a:cubicBezTo>
                    <a:pt x="1060" y="4001"/>
                    <a:pt x="1691" y="3596"/>
                    <a:pt x="2334" y="3179"/>
                  </a:cubicBezTo>
                  <a:cubicBezTo>
                    <a:pt x="4179" y="1988"/>
                    <a:pt x="6144" y="1036"/>
                    <a:pt x="8156" y="143"/>
                  </a:cubicBezTo>
                  <a:cubicBezTo>
                    <a:pt x="8275" y="107"/>
                    <a:pt x="8406" y="72"/>
                    <a:pt x="8680" y="0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507;p33"/>
            <p:cNvSpPr/>
            <p:nvPr/>
          </p:nvSpPr>
          <p:spPr>
            <a:xfrm>
              <a:off x="6440675" y="2537350"/>
              <a:ext cx="48550" cy="146175"/>
            </a:xfrm>
            <a:custGeom>
              <a:avLst/>
              <a:gdLst/>
              <a:ahLst/>
              <a:cxnLst/>
              <a:rect l="l" t="t" r="r" b="b"/>
              <a:pathLst>
                <a:path w="1942" h="5847" extrusionOk="0">
                  <a:moveTo>
                    <a:pt x="1917" y="3334"/>
                  </a:moveTo>
                  <a:lnTo>
                    <a:pt x="1917" y="5215"/>
                  </a:lnTo>
                  <a:cubicBezTo>
                    <a:pt x="1917" y="5715"/>
                    <a:pt x="1846" y="5811"/>
                    <a:pt x="1346" y="5823"/>
                  </a:cubicBezTo>
                  <a:cubicBezTo>
                    <a:pt x="36" y="5846"/>
                    <a:pt x="191" y="5751"/>
                    <a:pt x="131" y="4739"/>
                  </a:cubicBezTo>
                  <a:cubicBezTo>
                    <a:pt x="72" y="3787"/>
                    <a:pt x="24" y="2834"/>
                    <a:pt x="12" y="1858"/>
                  </a:cubicBezTo>
                  <a:cubicBezTo>
                    <a:pt x="0" y="1477"/>
                    <a:pt x="72" y="1084"/>
                    <a:pt x="120" y="703"/>
                  </a:cubicBezTo>
                  <a:cubicBezTo>
                    <a:pt x="120" y="655"/>
                    <a:pt x="131" y="631"/>
                    <a:pt x="131" y="584"/>
                  </a:cubicBezTo>
                  <a:cubicBezTo>
                    <a:pt x="191" y="310"/>
                    <a:pt x="381" y="274"/>
                    <a:pt x="608" y="238"/>
                  </a:cubicBezTo>
                  <a:cubicBezTo>
                    <a:pt x="977" y="191"/>
                    <a:pt x="1370" y="0"/>
                    <a:pt x="1739" y="250"/>
                  </a:cubicBezTo>
                  <a:cubicBezTo>
                    <a:pt x="1810" y="298"/>
                    <a:pt x="1810" y="465"/>
                    <a:pt x="1822" y="584"/>
                  </a:cubicBezTo>
                  <a:cubicBezTo>
                    <a:pt x="1870" y="1501"/>
                    <a:pt x="1917" y="2417"/>
                    <a:pt x="1941" y="3334"/>
                  </a:cubicBezTo>
                  <a:cubicBezTo>
                    <a:pt x="1929" y="3322"/>
                    <a:pt x="1929" y="3334"/>
                    <a:pt x="1917" y="3334"/>
                  </a:cubicBezTo>
                  <a:close/>
                </a:path>
              </a:pathLst>
            </a:custGeom>
            <a:solidFill>
              <a:srgbClr val="A775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508;p33"/>
            <p:cNvSpPr/>
            <p:nvPr/>
          </p:nvSpPr>
          <p:spPr>
            <a:xfrm>
              <a:off x="6837450" y="2423950"/>
              <a:ext cx="104800" cy="314350"/>
            </a:xfrm>
            <a:custGeom>
              <a:avLst/>
              <a:gdLst/>
              <a:ahLst/>
              <a:cxnLst/>
              <a:rect l="l" t="t" r="r" b="b"/>
              <a:pathLst>
                <a:path w="4192" h="12574" extrusionOk="0">
                  <a:moveTo>
                    <a:pt x="358" y="11680"/>
                  </a:moveTo>
                  <a:cubicBezTo>
                    <a:pt x="453" y="11513"/>
                    <a:pt x="560" y="11359"/>
                    <a:pt x="643" y="11192"/>
                  </a:cubicBezTo>
                  <a:cubicBezTo>
                    <a:pt x="1013" y="10573"/>
                    <a:pt x="1239" y="9906"/>
                    <a:pt x="1286" y="9192"/>
                  </a:cubicBezTo>
                  <a:cubicBezTo>
                    <a:pt x="1370" y="7632"/>
                    <a:pt x="1453" y="6060"/>
                    <a:pt x="1048" y="4524"/>
                  </a:cubicBezTo>
                  <a:cubicBezTo>
                    <a:pt x="834" y="3739"/>
                    <a:pt x="512" y="2977"/>
                    <a:pt x="179" y="2215"/>
                  </a:cubicBezTo>
                  <a:cubicBezTo>
                    <a:pt x="0" y="1810"/>
                    <a:pt x="36" y="1512"/>
                    <a:pt x="346" y="1215"/>
                  </a:cubicBezTo>
                  <a:cubicBezTo>
                    <a:pt x="691" y="893"/>
                    <a:pt x="1013" y="560"/>
                    <a:pt x="1346" y="226"/>
                  </a:cubicBezTo>
                  <a:cubicBezTo>
                    <a:pt x="1572" y="0"/>
                    <a:pt x="1775" y="48"/>
                    <a:pt x="2013" y="202"/>
                  </a:cubicBezTo>
                  <a:cubicBezTo>
                    <a:pt x="2715" y="714"/>
                    <a:pt x="3072" y="1453"/>
                    <a:pt x="3334" y="2227"/>
                  </a:cubicBezTo>
                  <a:cubicBezTo>
                    <a:pt x="3989" y="4120"/>
                    <a:pt x="4191" y="6072"/>
                    <a:pt x="3977" y="8061"/>
                  </a:cubicBezTo>
                  <a:cubicBezTo>
                    <a:pt x="3846" y="9251"/>
                    <a:pt x="3513" y="10359"/>
                    <a:pt x="2941" y="11394"/>
                  </a:cubicBezTo>
                  <a:cubicBezTo>
                    <a:pt x="2727" y="11775"/>
                    <a:pt x="2429" y="12097"/>
                    <a:pt x="2167" y="12430"/>
                  </a:cubicBezTo>
                  <a:cubicBezTo>
                    <a:pt x="2084" y="12514"/>
                    <a:pt x="1905" y="12573"/>
                    <a:pt x="1810" y="12549"/>
                  </a:cubicBezTo>
                  <a:cubicBezTo>
                    <a:pt x="1298" y="12383"/>
                    <a:pt x="751" y="12204"/>
                    <a:pt x="358" y="11680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509;p33"/>
            <p:cNvSpPr/>
            <p:nvPr/>
          </p:nvSpPr>
          <p:spPr>
            <a:xfrm>
              <a:off x="6760950" y="2507875"/>
              <a:ext cx="71750" cy="185775"/>
            </a:xfrm>
            <a:custGeom>
              <a:avLst/>
              <a:gdLst/>
              <a:ahLst/>
              <a:cxnLst/>
              <a:rect l="l" t="t" r="r" b="b"/>
              <a:pathLst>
                <a:path w="2870" h="7431" extrusionOk="0">
                  <a:moveTo>
                    <a:pt x="1203" y="1"/>
                  </a:moveTo>
                  <a:cubicBezTo>
                    <a:pt x="2525" y="1191"/>
                    <a:pt x="2870" y="5918"/>
                    <a:pt x="1775" y="7430"/>
                  </a:cubicBezTo>
                  <a:cubicBezTo>
                    <a:pt x="1239" y="7371"/>
                    <a:pt x="822" y="7037"/>
                    <a:pt x="417" y="6704"/>
                  </a:cubicBezTo>
                  <a:cubicBezTo>
                    <a:pt x="132" y="6454"/>
                    <a:pt x="251" y="6120"/>
                    <a:pt x="298" y="5811"/>
                  </a:cubicBezTo>
                  <a:cubicBezTo>
                    <a:pt x="429" y="4882"/>
                    <a:pt x="441" y="3977"/>
                    <a:pt x="298" y="3061"/>
                  </a:cubicBezTo>
                  <a:cubicBezTo>
                    <a:pt x="227" y="2596"/>
                    <a:pt x="191" y="2120"/>
                    <a:pt x="84" y="1656"/>
                  </a:cubicBezTo>
                  <a:cubicBezTo>
                    <a:pt x="1" y="1275"/>
                    <a:pt x="120" y="953"/>
                    <a:pt x="382" y="703"/>
                  </a:cubicBezTo>
                  <a:cubicBezTo>
                    <a:pt x="644" y="477"/>
                    <a:pt x="905" y="263"/>
                    <a:pt x="1203" y="1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510;p33"/>
            <p:cNvSpPr/>
            <p:nvPr/>
          </p:nvSpPr>
          <p:spPr>
            <a:xfrm>
              <a:off x="6429375" y="2433475"/>
              <a:ext cx="300950" cy="327425"/>
            </a:xfrm>
            <a:custGeom>
              <a:avLst/>
              <a:gdLst/>
              <a:ahLst/>
              <a:cxnLst/>
              <a:rect l="l" t="t" r="r" b="b"/>
              <a:pathLst>
                <a:path w="12038" h="13097" extrusionOk="0">
                  <a:moveTo>
                    <a:pt x="12013" y="679"/>
                  </a:moveTo>
                  <a:cubicBezTo>
                    <a:pt x="12013" y="405"/>
                    <a:pt x="12002" y="214"/>
                    <a:pt x="11882" y="95"/>
                  </a:cubicBezTo>
                  <a:cubicBezTo>
                    <a:pt x="11823" y="36"/>
                    <a:pt x="11728" y="0"/>
                    <a:pt x="11644" y="0"/>
                  </a:cubicBezTo>
                  <a:cubicBezTo>
                    <a:pt x="11525" y="0"/>
                    <a:pt x="11382" y="48"/>
                    <a:pt x="11180" y="143"/>
                  </a:cubicBezTo>
                  <a:cubicBezTo>
                    <a:pt x="10870" y="286"/>
                    <a:pt x="10549" y="417"/>
                    <a:pt x="10239" y="572"/>
                  </a:cubicBezTo>
                  <a:cubicBezTo>
                    <a:pt x="9882" y="738"/>
                    <a:pt x="9513" y="917"/>
                    <a:pt x="9156" y="1072"/>
                  </a:cubicBezTo>
                  <a:cubicBezTo>
                    <a:pt x="7596" y="1774"/>
                    <a:pt x="6060" y="2619"/>
                    <a:pt x="4465" y="3679"/>
                  </a:cubicBezTo>
                  <a:cubicBezTo>
                    <a:pt x="3989" y="3989"/>
                    <a:pt x="3500" y="4322"/>
                    <a:pt x="2917" y="4513"/>
                  </a:cubicBezTo>
                  <a:cubicBezTo>
                    <a:pt x="2917" y="4501"/>
                    <a:pt x="2917" y="4501"/>
                    <a:pt x="2905" y="4489"/>
                  </a:cubicBezTo>
                  <a:cubicBezTo>
                    <a:pt x="2869" y="4382"/>
                    <a:pt x="2846" y="4286"/>
                    <a:pt x="2846" y="4203"/>
                  </a:cubicBezTo>
                  <a:cubicBezTo>
                    <a:pt x="2834" y="3834"/>
                    <a:pt x="2631" y="3631"/>
                    <a:pt x="2298" y="3631"/>
                  </a:cubicBezTo>
                  <a:lnTo>
                    <a:pt x="2191" y="3631"/>
                  </a:lnTo>
                  <a:lnTo>
                    <a:pt x="1976" y="3667"/>
                  </a:lnTo>
                  <a:cubicBezTo>
                    <a:pt x="1655" y="3691"/>
                    <a:pt x="1298" y="3739"/>
                    <a:pt x="964" y="3786"/>
                  </a:cubicBezTo>
                  <a:cubicBezTo>
                    <a:pt x="250" y="3893"/>
                    <a:pt x="191" y="3965"/>
                    <a:pt x="119" y="4679"/>
                  </a:cubicBezTo>
                  <a:cubicBezTo>
                    <a:pt x="60" y="5239"/>
                    <a:pt x="0" y="5989"/>
                    <a:pt x="12" y="6739"/>
                  </a:cubicBezTo>
                  <a:cubicBezTo>
                    <a:pt x="24" y="7441"/>
                    <a:pt x="60" y="8156"/>
                    <a:pt x="107" y="8846"/>
                  </a:cubicBezTo>
                  <a:cubicBezTo>
                    <a:pt x="119" y="9192"/>
                    <a:pt x="131" y="9513"/>
                    <a:pt x="143" y="9858"/>
                  </a:cubicBezTo>
                  <a:cubicBezTo>
                    <a:pt x="167" y="10323"/>
                    <a:pt x="476" y="10442"/>
                    <a:pt x="714" y="10454"/>
                  </a:cubicBezTo>
                  <a:cubicBezTo>
                    <a:pt x="905" y="10466"/>
                    <a:pt x="1095" y="10478"/>
                    <a:pt x="1298" y="10478"/>
                  </a:cubicBezTo>
                  <a:cubicBezTo>
                    <a:pt x="1560" y="10501"/>
                    <a:pt x="1845" y="10513"/>
                    <a:pt x="2107" y="10525"/>
                  </a:cubicBezTo>
                  <a:lnTo>
                    <a:pt x="2203" y="10525"/>
                  </a:lnTo>
                  <a:cubicBezTo>
                    <a:pt x="2619" y="10525"/>
                    <a:pt x="2727" y="10382"/>
                    <a:pt x="2846" y="9978"/>
                  </a:cubicBezTo>
                  <a:cubicBezTo>
                    <a:pt x="2881" y="9811"/>
                    <a:pt x="2917" y="9632"/>
                    <a:pt x="2965" y="9454"/>
                  </a:cubicBezTo>
                  <a:cubicBezTo>
                    <a:pt x="2965" y="9430"/>
                    <a:pt x="2977" y="9394"/>
                    <a:pt x="2977" y="9346"/>
                  </a:cubicBezTo>
                  <a:lnTo>
                    <a:pt x="3703" y="9644"/>
                  </a:lnTo>
                  <a:cubicBezTo>
                    <a:pt x="4393" y="9930"/>
                    <a:pt x="5072" y="10228"/>
                    <a:pt x="5763" y="10513"/>
                  </a:cubicBezTo>
                  <a:lnTo>
                    <a:pt x="6156" y="10692"/>
                  </a:lnTo>
                  <a:cubicBezTo>
                    <a:pt x="6965" y="11037"/>
                    <a:pt x="7799" y="11394"/>
                    <a:pt x="8620" y="11752"/>
                  </a:cubicBezTo>
                  <a:cubicBezTo>
                    <a:pt x="9275" y="12049"/>
                    <a:pt x="9930" y="12347"/>
                    <a:pt x="10561" y="12644"/>
                  </a:cubicBezTo>
                  <a:cubicBezTo>
                    <a:pt x="10859" y="12775"/>
                    <a:pt x="11156" y="12918"/>
                    <a:pt x="11478" y="13061"/>
                  </a:cubicBezTo>
                  <a:lnTo>
                    <a:pt x="11573" y="13097"/>
                  </a:lnTo>
                  <a:lnTo>
                    <a:pt x="11656" y="13025"/>
                  </a:lnTo>
                  <a:cubicBezTo>
                    <a:pt x="11990" y="12668"/>
                    <a:pt x="12037" y="12299"/>
                    <a:pt x="12025" y="11942"/>
                  </a:cubicBezTo>
                  <a:lnTo>
                    <a:pt x="11990" y="9073"/>
                  </a:lnTo>
                  <a:cubicBezTo>
                    <a:pt x="11990" y="8823"/>
                    <a:pt x="11978" y="8596"/>
                    <a:pt x="11978" y="8358"/>
                  </a:cubicBezTo>
                  <a:cubicBezTo>
                    <a:pt x="11966" y="7834"/>
                    <a:pt x="11966" y="7311"/>
                    <a:pt x="11966" y="6787"/>
                  </a:cubicBezTo>
                  <a:lnTo>
                    <a:pt x="12013" y="3536"/>
                  </a:lnTo>
                  <a:cubicBezTo>
                    <a:pt x="11978" y="2560"/>
                    <a:pt x="12002" y="1607"/>
                    <a:pt x="12013" y="679"/>
                  </a:cubicBezTo>
                  <a:close/>
                  <a:moveTo>
                    <a:pt x="3191" y="8632"/>
                  </a:moveTo>
                  <a:cubicBezTo>
                    <a:pt x="2988" y="8549"/>
                    <a:pt x="2929" y="8442"/>
                    <a:pt x="2929" y="8215"/>
                  </a:cubicBezTo>
                  <a:cubicBezTo>
                    <a:pt x="2965" y="7227"/>
                    <a:pt x="2965" y="6418"/>
                    <a:pt x="2965" y="5691"/>
                  </a:cubicBezTo>
                  <a:cubicBezTo>
                    <a:pt x="2965" y="5441"/>
                    <a:pt x="3048" y="5275"/>
                    <a:pt x="3262" y="5144"/>
                  </a:cubicBezTo>
                  <a:cubicBezTo>
                    <a:pt x="3905" y="4739"/>
                    <a:pt x="4560" y="4334"/>
                    <a:pt x="5191" y="3917"/>
                  </a:cubicBezTo>
                  <a:cubicBezTo>
                    <a:pt x="7120" y="2679"/>
                    <a:pt x="9204" y="1703"/>
                    <a:pt x="10989" y="893"/>
                  </a:cubicBezTo>
                  <a:cubicBezTo>
                    <a:pt x="11049" y="869"/>
                    <a:pt x="11120" y="857"/>
                    <a:pt x="11240" y="822"/>
                  </a:cubicBezTo>
                  <a:cubicBezTo>
                    <a:pt x="11251" y="822"/>
                    <a:pt x="11287" y="810"/>
                    <a:pt x="11299" y="810"/>
                  </a:cubicBezTo>
                  <a:lnTo>
                    <a:pt x="11299" y="953"/>
                  </a:lnTo>
                  <a:lnTo>
                    <a:pt x="11299" y="1512"/>
                  </a:lnTo>
                  <a:cubicBezTo>
                    <a:pt x="11132" y="3536"/>
                    <a:pt x="11180" y="5596"/>
                    <a:pt x="11228" y="7596"/>
                  </a:cubicBezTo>
                  <a:cubicBezTo>
                    <a:pt x="11251" y="9096"/>
                    <a:pt x="11299" y="10656"/>
                    <a:pt x="11240" y="12204"/>
                  </a:cubicBezTo>
                  <a:cubicBezTo>
                    <a:pt x="11228" y="12204"/>
                    <a:pt x="11204" y="12192"/>
                    <a:pt x="11192" y="12192"/>
                  </a:cubicBezTo>
                  <a:cubicBezTo>
                    <a:pt x="11073" y="12144"/>
                    <a:pt x="10966" y="12121"/>
                    <a:pt x="10882" y="12073"/>
                  </a:cubicBezTo>
                  <a:cubicBezTo>
                    <a:pt x="10537" y="11918"/>
                    <a:pt x="10192" y="11763"/>
                    <a:pt x="9870" y="11609"/>
                  </a:cubicBezTo>
                  <a:cubicBezTo>
                    <a:pt x="9275" y="11347"/>
                    <a:pt x="8668" y="11061"/>
                    <a:pt x="8049" y="10787"/>
                  </a:cubicBezTo>
                  <a:cubicBezTo>
                    <a:pt x="7394" y="10513"/>
                    <a:pt x="6739" y="10228"/>
                    <a:pt x="6108" y="9954"/>
                  </a:cubicBezTo>
                  <a:cubicBezTo>
                    <a:pt x="5572" y="9739"/>
                    <a:pt x="5036" y="9513"/>
                    <a:pt x="4501" y="9275"/>
                  </a:cubicBezTo>
                  <a:cubicBezTo>
                    <a:pt x="4262" y="9168"/>
                    <a:pt x="4036" y="9061"/>
                    <a:pt x="3798" y="8942"/>
                  </a:cubicBezTo>
                  <a:cubicBezTo>
                    <a:pt x="3620" y="8846"/>
                    <a:pt x="3393" y="8739"/>
                    <a:pt x="3191" y="8632"/>
                  </a:cubicBezTo>
                  <a:close/>
                  <a:moveTo>
                    <a:pt x="1488" y="9823"/>
                  </a:moveTo>
                  <a:cubicBezTo>
                    <a:pt x="774" y="9823"/>
                    <a:pt x="774" y="9811"/>
                    <a:pt x="750" y="9168"/>
                  </a:cubicBezTo>
                  <a:cubicBezTo>
                    <a:pt x="750" y="9085"/>
                    <a:pt x="726" y="8989"/>
                    <a:pt x="726" y="8894"/>
                  </a:cubicBezTo>
                  <a:cubicBezTo>
                    <a:pt x="667" y="7965"/>
                    <a:pt x="631" y="7001"/>
                    <a:pt x="607" y="6037"/>
                  </a:cubicBezTo>
                  <a:cubicBezTo>
                    <a:pt x="607" y="5775"/>
                    <a:pt x="643" y="5513"/>
                    <a:pt x="667" y="5239"/>
                  </a:cubicBezTo>
                  <a:lnTo>
                    <a:pt x="714" y="4882"/>
                  </a:lnTo>
                  <a:cubicBezTo>
                    <a:pt x="714" y="4858"/>
                    <a:pt x="726" y="4822"/>
                    <a:pt x="726" y="4786"/>
                  </a:cubicBezTo>
                  <a:cubicBezTo>
                    <a:pt x="762" y="4632"/>
                    <a:pt x="833" y="4584"/>
                    <a:pt x="1072" y="4560"/>
                  </a:cubicBezTo>
                  <a:cubicBezTo>
                    <a:pt x="1179" y="4548"/>
                    <a:pt x="1286" y="4524"/>
                    <a:pt x="1381" y="4501"/>
                  </a:cubicBezTo>
                  <a:cubicBezTo>
                    <a:pt x="1524" y="4465"/>
                    <a:pt x="1655" y="4441"/>
                    <a:pt x="1774" y="4441"/>
                  </a:cubicBezTo>
                  <a:cubicBezTo>
                    <a:pt x="1893" y="4441"/>
                    <a:pt x="2000" y="4465"/>
                    <a:pt x="2096" y="4524"/>
                  </a:cubicBezTo>
                  <a:cubicBezTo>
                    <a:pt x="2107" y="4572"/>
                    <a:pt x="2131" y="4703"/>
                    <a:pt x="2131" y="4751"/>
                  </a:cubicBezTo>
                  <a:cubicBezTo>
                    <a:pt x="2155" y="5465"/>
                    <a:pt x="2191" y="6168"/>
                    <a:pt x="2215" y="6882"/>
                  </a:cubicBezTo>
                  <a:lnTo>
                    <a:pt x="2226" y="7358"/>
                  </a:lnTo>
                  <a:lnTo>
                    <a:pt x="2203" y="7358"/>
                  </a:lnTo>
                  <a:lnTo>
                    <a:pt x="2203" y="9382"/>
                  </a:lnTo>
                  <a:cubicBezTo>
                    <a:pt x="2203" y="9811"/>
                    <a:pt x="2191" y="9823"/>
                    <a:pt x="1786" y="9847"/>
                  </a:cubicBezTo>
                  <a:cubicBezTo>
                    <a:pt x="1679" y="9823"/>
                    <a:pt x="1584" y="9823"/>
                    <a:pt x="1488" y="9823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511;p33"/>
            <p:cNvSpPr/>
            <p:nvPr/>
          </p:nvSpPr>
          <p:spPr>
            <a:xfrm>
              <a:off x="6821075" y="2405775"/>
              <a:ext cx="136350" cy="354250"/>
            </a:xfrm>
            <a:custGeom>
              <a:avLst/>
              <a:gdLst/>
              <a:ahLst/>
              <a:cxnLst/>
              <a:rect l="l" t="t" r="r" b="b"/>
              <a:pathLst>
                <a:path w="5454" h="14170" extrusionOk="0">
                  <a:moveTo>
                    <a:pt x="5061" y="4478"/>
                  </a:moveTo>
                  <a:cubicBezTo>
                    <a:pt x="4823" y="3287"/>
                    <a:pt x="4454" y="2275"/>
                    <a:pt x="3930" y="1346"/>
                  </a:cubicBezTo>
                  <a:cubicBezTo>
                    <a:pt x="3620" y="799"/>
                    <a:pt x="3156" y="429"/>
                    <a:pt x="2739" y="144"/>
                  </a:cubicBezTo>
                  <a:cubicBezTo>
                    <a:pt x="2596" y="37"/>
                    <a:pt x="2465" y="1"/>
                    <a:pt x="2322" y="1"/>
                  </a:cubicBezTo>
                  <a:cubicBezTo>
                    <a:pt x="2191" y="1"/>
                    <a:pt x="2072" y="60"/>
                    <a:pt x="1965" y="144"/>
                  </a:cubicBezTo>
                  <a:cubicBezTo>
                    <a:pt x="1822" y="310"/>
                    <a:pt x="1644" y="453"/>
                    <a:pt x="1489" y="608"/>
                  </a:cubicBezTo>
                  <a:cubicBezTo>
                    <a:pt x="1001" y="1072"/>
                    <a:pt x="501" y="1549"/>
                    <a:pt x="144" y="2168"/>
                  </a:cubicBezTo>
                  <a:cubicBezTo>
                    <a:pt x="48" y="2323"/>
                    <a:pt x="1" y="2561"/>
                    <a:pt x="84" y="2715"/>
                  </a:cubicBezTo>
                  <a:cubicBezTo>
                    <a:pt x="179" y="2954"/>
                    <a:pt x="286" y="3192"/>
                    <a:pt x="405" y="3418"/>
                  </a:cubicBezTo>
                  <a:cubicBezTo>
                    <a:pt x="513" y="3632"/>
                    <a:pt x="620" y="3835"/>
                    <a:pt x="703" y="4049"/>
                  </a:cubicBezTo>
                  <a:cubicBezTo>
                    <a:pt x="1156" y="5097"/>
                    <a:pt x="1370" y="6013"/>
                    <a:pt x="1417" y="6883"/>
                  </a:cubicBezTo>
                  <a:cubicBezTo>
                    <a:pt x="1453" y="7537"/>
                    <a:pt x="1453" y="8216"/>
                    <a:pt x="1453" y="8847"/>
                  </a:cubicBezTo>
                  <a:lnTo>
                    <a:pt x="1453" y="9121"/>
                  </a:lnTo>
                  <a:cubicBezTo>
                    <a:pt x="1453" y="10264"/>
                    <a:pt x="1108" y="11276"/>
                    <a:pt x="417" y="12121"/>
                  </a:cubicBezTo>
                  <a:cubicBezTo>
                    <a:pt x="322" y="12264"/>
                    <a:pt x="215" y="12407"/>
                    <a:pt x="227" y="12574"/>
                  </a:cubicBezTo>
                  <a:cubicBezTo>
                    <a:pt x="239" y="12717"/>
                    <a:pt x="358" y="12836"/>
                    <a:pt x="477" y="12919"/>
                  </a:cubicBezTo>
                  <a:cubicBezTo>
                    <a:pt x="1179" y="13431"/>
                    <a:pt x="1941" y="13836"/>
                    <a:pt x="2799" y="14133"/>
                  </a:cubicBezTo>
                  <a:lnTo>
                    <a:pt x="2894" y="14169"/>
                  </a:lnTo>
                  <a:lnTo>
                    <a:pt x="2953" y="14086"/>
                  </a:lnTo>
                  <a:cubicBezTo>
                    <a:pt x="3989" y="12895"/>
                    <a:pt x="4692" y="11586"/>
                    <a:pt x="5001" y="10193"/>
                  </a:cubicBezTo>
                  <a:cubicBezTo>
                    <a:pt x="5418" y="8299"/>
                    <a:pt x="5454" y="6383"/>
                    <a:pt x="5061" y="4478"/>
                  </a:cubicBezTo>
                  <a:close/>
                  <a:moveTo>
                    <a:pt x="2537" y="13157"/>
                  </a:moveTo>
                  <a:lnTo>
                    <a:pt x="2477" y="13121"/>
                  </a:lnTo>
                  <a:cubicBezTo>
                    <a:pt x="2001" y="12955"/>
                    <a:pt x="1548" y="12800"/>
                    <a:pt x="1215" y="12395"/>
                  </a:cubicBezTo>
                  <a:lnTo>
                    <a:pt x="1239" y="12336"/>
                  </a:lnTo>
                  <a:cubicBezTo>
                    <a:pt x="1298" y="12217"/>
                    <a:pt x="1370" y="12109"/>
                    <a:pt x="1429" y="11990"/>
                  </a:cubicBezTo>
                  <a:cubicBezTo>
                    <a:pt x="1834" y="11336"/>
                    <a:pt x="2060" y="10633"/>
                    <a:pt x="2108" y="9943"/>
                  </a:cubicBezTo>
                  <a:cubicBezTo>
                    <a:pt x="2203" y="8252"/>
                    <a:pt x="2251" y="6740"/>
                    <a:pt x="1870" y="5216"/>
                  </a:cubicBezTo>
                  <a:cubicBezTo>
                    <a:pt x="1656" y="4418"/>
                    <a:pt x="1334" y="3668"/>
                    <a:pt x="1001" y="2894"/>
                  </a:cubicBezTo>
                  <a:cubicBezTo>
                    <a:pt x="834" y="2525"/>
                    <a:pt x="870" y="2323"/>
                    <a:pt x="1120" y="2084"/>
                  </a:cubicBezTo>
                  <a:cubicBezTo>
                    <a:pt x="1406" y="1811"/>
                    <a:pt x="1668" y="1525"/>
                    <a:pt x="1941" y="1263"/>
                  </a:cubicBezTo>
                  <a:lnTo>
                    <a:pt x="2120" y="1084"/>
                  </a:lnTo>
                  <a:cubicBezTo>
                    <a:pt x="2227" y="977"/>
                    <a:pt x="2287" y="977"/>
                    <a:pt x="2322" y="977"/>
                  </a:cubicBezTo>
                  <a:cubicBezTo>
                    <a:pt x="2406" y="977"/>
                    <a:pt x="2489" y="1025"/>
                    <a:pt x="2596" y="1096"/>
                  </a:cubicBezTo>
                  <a:cubicBezTo>
                    <a:pt x="3299" y="1608"/>
                    <a:pt x="3632" y="2358"/>
                    <a:pt x="3870" y="3049"/>
                  </a:cubicBezTo>
                  <a:cubicBezTo>
                    <a:pt x="4513" y="4882"/>
                    <a:pt x="4727" y="6811"/>
                    <a:pt x="4501" y="8823"/>
                  </a:cubicBezTo>
                  <a:cubicBezTo>
                    <a:pt x="4370" y="10026"/>
                    <a:pt x="4037" y="11097"/>
                    <a:pt x="3477" y="12098"/>
                  </a:cubicBezTo>
                  <a:cubicBezTo>
                    <a:pt x="3299" y="12407"/>
                    <a:pt x="3037" y="12705"/>
                    <a:pt x="2799" y="12990"/>
                  </a:cubicBezTo>
                  <a:lnTo>
                    <a:pt x="2715" y="13098"/>
                  </a:lnTo>
                  <a:cubicBezTo>
                    <a:pt x="2703" y="13110"/>
                    <a:pt x="2608" y="13157"/>
                    <a:pt x="2537" y="13157"/>
                  </a:cubicBezTo>
                  <a:lnTo>
                    <a:pt x="2537" y="13157"/>
                  </a:ln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512;p33"/>
            <p:cNvSpPr/>
            <p:nvPr/>
          </p:nvSpPr>
          <p:spPr>
            <a:xfrm>
              <a:off x="6747550" y="2489125"/>
              <a:ext cx="89325" cy="228325"/>
            </a:xfrm>
            <a:custGeom>
              <a:avLst/>
              <a:gdLst/>
              <a:ahLst/>
              <a:cxnLst/>
              <a:rect l="l" t="t" r="r" b="b"/>
              <a:pathLst>
                <a:path w="3573" h="9133" extrusionOk="0">
                  <a:moveTo>
                    <a:pt x="3358" y="3013"/>
                  </a:moveTo>
                  <a:cubicBezTo>
                    <a:pt x="3275" y="2346"/>
                    <a:pt x="3025" y="1703"/>
                    <a:pt x="2763" y="1084"/>
                  </a:cubicBezTo>
                  <a:cubicBezTo>
                    <a:pt x="2644" y="774"/>
                    <a:pt x="2406" y="501"/>
                    <a:pt x="2180" y="251"/>
                  </a:cubicBezTo>
                  <a:lnTo>
                    <a:pt x="2144" y="191"/>
                  </a:lnTo>
                  <a:cubicBezTo>
                    <a:pt x="2037" y="72"/>
                    <a:pt x="1906" y="1"/>
                    <a:pt x="1751" y="1"/>
                  </a:cubicBezTo>
                  <a:cubicBezTo>
                    <a:pt x="1608" y="1"/>
                    <a:pt x="1477" y="48"/>
                    <a:pt x="1358" y="191"/>
                  </a:cubicBezTo>
                  <a:cubicBezTo>
                    <a:pt x="941" y="620"/>
                    <a:pt x="548" y="1024"/>
                    <a:pt x="191" y="1441"/>
                  </a:cubicBezTo>
                  <a:cubicBezTo>
                    <a:pt x="72" y="1584"/>
                    <a:pt x="1" y="1822"/>
                    <a:pt x="25" y="2037"/>
                  </a:cubicBezTo>
                  <a:cubicBezTo>
                    <a:pt x="60" y="2310"/>
                    <a:pt x="120" y="2584"/>
                    <a:pt x="167" y="2858"/>
                  </a:cubicBezTo>
                  <a:cubicBezTo>
                    <a:pt x="203" y="3096"/>
                    <a:pt x="251" y="3346"/>
                    <a:pt x="287" y="3596"/>
                  </a:cubicBezTo>
                  <a:lnTo>
                    <a:pt x="298" y="3715"/>
                  </a:lnTo>
                  <a:cubicBezTo>
                    <a:pt x="382" y="4430"/>
                    <a:pt x="489" y="5156"/>
                    <a:pt x="370" y="5894"/>
                  </a:cubicBezTo>
                  <a:cubicBezTo>
                    <a:pt x="322" y="6132"/>
                    <a:pt x="310" y="6370"/>
                    <a:pt x="298" y="6585"/>
                  </a:cubicBezTo>
                  <a:cubicBezTo>
                    <a:pt x="287" y="6728"/>
                    <a:pt x="263" y="6870"/>
                    <a:pt x="251" y="7001"/>
                  </a:cubicBezTo>
                  <a:cubicBezTo>
                    <a:pt x="191" y="7513"/>
                    <a:pt x="358" y="7882"/>
                    <a:pt x="763" y="8109"/>
                  </a:cubicBezTo>
                  <a:lnTo>
                    <a:pt x="2549" y="9133"/>
                  </a:lnTo>
                  <a:lnTo>
                    <a:pt x="2620" y="9002"/>
                  </a:lnTo>
                  <a:cubicBezTo>
                    <a:pt x="2668" y="8930"/>
                    <a:pt x="2704" y="8871"/>
                    <a:pt x="2739" y="8811"/>
                  </a:cubicBezTo>
                  <a:cubicBezTo>
                    <a:pt x="2823" y="8680"/>
                    <a:pt x="2882" y="8561"/>
                    <a:pt x="2930" y="8454"/>
                  </a:cubicBezTo>
                  <a:cubicBezTo>
                    <a:pt x="2989" y="8240"/>
                    <a:pt x="3049" y="8013"/>
                    <a:pt x="3108" y="7811"/>
                  </a:cubicBezTo>
                  <a:cubicBezTo>
                    <a:pt x="3287" y="7216"/>
                    <a:pt x="3466" y="6597"/>
                    <a:pt x="3513" y="5977"/>
                  </a:cubicBezTo>
                  <a:cubicBezTo>
                    <a:pt x="3573" y="5132"/>
                    <a:pt x="3525" y="4192"/>
                    <a:pt x="3358" y="3013"/>
                  </a:cubicBezTo>
                  <a:close/>
                  <a:moveTo>
                    <a:pt x="1037" y="7347"/>
                  </a:moveTo>
                  <a:cubicBezTo>
                    <a:pt x="882" y="7204"/>
                    <a:pt x="894" y="7025"/>
                    <a:pt x="953" y="6728"/>
                  </a:cubicBezTo>
                  <a:cubicBezTo>
                    <a:pt x="965" y="6680"/>
                    <a:pt x="965" y="6632"/>
                    <a:pt x="977" y="6585"/>
                  </a:cubicBezTo>
                  <a:cubicBezTo>
                    <a:pt x="1132" y="5596"/>
                    <a:pt x="1132" y="4680"/>
                    <a:pt x="977" y="3787"/>
                  </a:cubicBezTo>
                  <a:cubicBezTo>
                    <a:pt x="953" y="3608"/>
                    <a:pt x="941" y="3430"/>
                    <a:pt x="906" y="3251"/>
                  </a:cubicBezTo>
                  <a:cubicBezTo>
                    <a:pt x="882" y="2977"/>
                    <a:pt x="834" y="2679"/>
                    <a:pt x="775" y="2394"/>
                  </a:cubicBezTo>
                  <a:cubicBezTo>
                    <a:pt x="703" y="2060"/>
                    <a:pt x="775" y="1810"/>
                    <a:pt x="1025" y="1584"/>
                  </a:cubicBezTo>
                  <a:cubicBezTo>
                    <a:pt x="1203" y="1429"/>
                    <a:pt x="1382" y="1275"/>
                    <a:pt x="1572" y="1108"/>
                  </a:cubicBezTo>
                  <a:cubicBezTo>
                    <a:pt x="1632" y="1072"/>
                    <a:pt x="1680" y="1024"/>
                    <a:pt x="1739" y="977"/>
                  </a:cubicBezTo>
                  <a:cubicBezTo>
                    <a:pt x="2882" y="2227"/>
                    <a:pt x="3215" y="6561"/>
                    <a:pt x="2251" y="8037"/>
                  </a:cubicBezTo>
                  <a:cubicBezTo>
                    <a:pt x="1751" y="7942"/>
                    <a:pt x="1370" y="7632"/>
                    <a:pt x="1037" y="7347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" name="Google Shape;513;p33"/>
          <p:cNvGrpSpPr/>
          <p:nvPr/>
        </p:nvGrpSpPr>
        <p:grpSpPr>
          <a:xfrm>
            <a:off x="9031721" y="3488877"/>
            <a:ext cx="626986" cy="736230"/>
            <a:chOff x="5016675" y="1670375"/>
            <a:chExt cx="569450" cy="703275"/>
          </a:xfrm>
        </p:grpSpPr>
        <p:sp>
          <p:nvSpPr>
            <p:cNvPr id="51" name="Google Shape;514;p33"/>
            <p:cNvSpPr/>
            <p:nvPr/>
          </p:nvSpPr>
          <p:spPr>
            <a:xfrm>
              <a:off x="5045550" y="1670375"/>
              <a:ext cx="540575" cy="303225"/>
            </a:xfrm>
            <a:custGeom>
              <a:avLst/>
              <a:gdLst/>
              <a:ahLst/>
              <a:cxnLst/>
              <a:rect l="l" t="t" r="r" b="b"/>
              <a:pathLst>
                <a:path w="21623" h="12129" extrusionOk="0">
                  <a:moveTo>
                    <a:pt x="14005" y="828"/>
                  </a:moveTo>
                  <a:cubicBezTo>
                    <a:pt x="14084" y="828"/>
                    <a:pt x="14163" y="828"/>
                    <a:pt x="14241" y="830"/>
                  </a:cubicBezTo>
                  <a:cubicBezTo>
                    <a:pt x="15241" y="854"/>
                    <a:pt x="16241" y="889"/>
                    <a:pt x="17217" y="937"/>
                  </a:cubicBezTo>
                  <a:cubicBezTo>
                    <a:pt x="17658" y="949"/>
                    <a:pt x="18086" y="985"/>
                    <a:pt x="18503" y="997"/>
                  </a:cubicBezTo>
                  <a:cubicBezTo>
                    <a:pt x="18682" y="1009"/>
                    <a:pt x="18872" y="1009"/>
                    <a:pt x="19051" y="1009"/>
                  </a:cubicBezTo>
                  <a:cubicBezTo>
                    <a:pt x="19468" y="1032"/>
                    <a:pt x="19896" y="1044"/>
                    <a:pt x="20313" y="1068"/>
                  </a:cubicBezTo>
                  <a:cubicBezTo>
                    <a:pt x="20765" y="1116"/>
                    <a:pt x="20765" y="1116"/>
                    <a:pt x="20753" y="1580"/>
                  </a:cubicBezTo>
                  <a:cubicBezTo>
                    <a:pt x="20658" y="3437"/>
                    <a:pt x="20575" y="5402"/>
                    <a:pt x="20456" y="7783"/>
                  </a:cubicBezTo>
                  <a:cubicBezTo>
                    <a:pt x="20456" y="7902"/>
                    <a:pt x="20420" y="8033"/>
                    <a:pt x="20384" y="8200"/>
                  </a:cubicBezTo>
                  <a:cubicBezTo>
                    <a:pt x="20361" y="8236"/>
                    <a:pt x="20361" y="8283"/>
                    <a:pt x="20349" y="8307"/>
                  </a:cubicBezTo>
                  <a:lnTo>
                    <a:pt x="19325" y="8307"/>
                  </a:lnTo>
                  <a:cubicBezTo>
                    <a:pt x="18420" y="8331"/>
                    <a:pt x="17491" y="8367"/>
                    <a:pt x="16586" y="8402"/>
                  </a:cubicBezTo>
                  <a:lnTo>
                    <a:pt x="15360" y="8438"/>
                  </a:lnTo>
                  <a:cubicBezTo>
                    <a:pt x="14479" y="8474"/>
                    <a:pt x="13574" y="8498"/>
                    <a:pt x="12681" y="8545"/>
                  </a:cubicBezTo>
                  <a:cubicBezTo>
                    <a:pt x="11407" y="8605"/>
                    <a:pt x="10109" y="8664"/>
                    <a:pt x="8823" y="8724"/>
                  </a:cubicBezTo>
                  <a:lnTo>
                    <a:pt x="7633" y="8783"/>
                  </a:lnTo>
                  <a:cubicBezTo>
                    <a:pt x="7002" y="8807"/>
                    <a:pt x="6585" y="9057"/>
                    <a:pt x="6299" y="9545"/>
                  </a:cubicBezTo>
                  <a:cubicBezTo>
                    <a:pt x="6144" y="9795"/>
                    <a:pt x="5942" y="10022"/>
                    <a:pt x="5716" y="10260"/>
                  </a:cubicBezTo>
                  <a:cubicBezTo>
                    <a:pt x="5656" y="10319"/>
                    <a:pt x="5597" y="10379"/>
                    <a:pt x="5549" y="10438"/>
                  </a:cubicBezTo>
                  <a:cubicBezTo>
                    <a:pt x="5525" y="10462"/>
                    <a:pt x="5478" y="10510"/>
                    <a:pt x="5430" y="10545"/>
                  </a:cubicBezTo>
                  <a:cubicBezTo>
                    <a:pt x="5252" y="10117"/>
                    <a:pt x="5192" y="9772"/>
                    <a:pt x="5216" y="9188"/>
                  </a:cubicBezTo>
                  <a:lnTo>
                    <a:pt x="5216" y="9105"/>
                  </a:lnTo>
                  <a:lnTo>
                    <a:pt x="5168" y="9057"/>
                  </a:lnTo>
                  <a:cubicBezTo>
                    <a:pt x="4990" y="8795"/>
                    <a:pt x="4740" y="8760"/>
                    <a:pt x="4525" y="8760"/>
                  </a:cubicBezTo>
                  <a:cubicBezTo>
                    <a:pt x="4454" y="8760"/>
                    <a:pt x="4394" y="8760"/>
                    <a:pt x="4335" y="8771"/>
                  </a:cubicBezTo>
                  <a:lnTo>
                    <a:pt x="4263" y="8771"/>
                  </a:lnTo>
                  <a:cubicBezTo>
                    <a:pt x="3989" y="8783"/>
                    <a:pt x="3704" y="8819"/>
                    <a:pt x="3442" y="8843"/>
                  </a:cubicBezTo>
                  <a:cubicBezTo>
                    <a:pt x="3180" y="8879"/>
                    <a:pt x="2894" y="8902"/>
                    <a:pt x="2620" y="8914"/>
                  </a:cubicBezTo>
                  <a:cubicBezTo>
                    <a:pt x="2537" y="8922"/>
                    <a:pt x="2454" y="8925"/>
                    <a:pt x="2369" y="8925"/>
                  </a:cubicBezTo>
                  <a:cubicBezTo>
                    <a:pt x="2201" y="8925"/>
                    <a:pt x="2029" y="8914"/>
                    <a:pt x="1846" y="8914"/>
                  </a:cubicBezTo>
                  <a:cubicBezTo>
                    <a:pt x="1703" y="8914"/>
                    <a:pt x="1561" y="8902"/>
                    <a:pt x="1418" y="8902"/>
                  </a:cubicBezTo>
                  <a:cubicBezTo>
                    <a:pt x="1251" y="8902"/>
                    <a:pt x="1144" y="8855"/>
                    <a:pt x="1120" y="8617"/>
                  </a:cubicBezTo>
                  <a:cubicBezTo>
                    <a:pt x="1108" y="8498"/>
                    <a:pt x="1084" y="8367"/>
                    <a:pt x="1072" y="8248"/>
                  </a:cubicBezTo>
                  <a:cubicBezTo>
                    <a:pt x="1025" y="7819"/>
                    <a:pt x="965" y="7366"/>
                    <a:pt x="953" y="6938"/>
                  </a:cubicBezTo>
                  <a:cubicBezTo>
                    <a:pt x="894" y="5461"/>
                    <a:pt x="1013" y="3961"/>
                    <a:pt x="1132" y="2509"/>
                  </a:cubicBezTo>
                  <a:cubicBezTo>
                    <a:pt x="1168" y="2175"/>
                    <a:pt x="1180" y="1866"/>
                    <a:pt x="1203" y="1532"/>
                  </a:cubicBezTo>
                  <a:cubicBezTo>
                    <a:pt x="1239" y="1211"/>
                    <a:pt x="1239" y="1211"/>
                    <a:pt x="1549" y="1187"/>
                  </a:cubicBezTo>
                  <a:cubicBezTo>
                    <a:pt x="2072" y="1161"/>
                    <a:pt x="2639" y="1142"/>
                    <a:pt x="3271" y="1142"/>
                  </a:cubicBezTo>
                  <a:cubicBezTo>
                    <a:pt x="3516" y="1142"/>
                    <a:pt x="3771" y="1145"/>
                    <a:pt x="4037" y="1151"/>
                  </a:cubicBezTo>
                  <a:cubicBezTo>
                    <a:pt x="4871" y="1163"/>
                    <a:pt x="5740" y="1175"/>
                    <a:pt x="6549" y="1187"/>
                  </a:cubicBezTo>
                  <a:cubicBezTo>
                    <a:pt x="7073" y="1211"/>
                    <a:pt x="7597" y="1223"/>
                    <a:pt x="8121" y="1223"/>
                  </a:cubicBezTo>
                  <a:cubicBezTo>
                    <a:pt x="8311" y="1223"/>
                    <a:pt x="8490" y="1211"/>
                    <a:pt x="8645" y="1163"/>
                  </a:cubicBezTo>
                  <a:cubicBezTo>
                    <a:pt x="9454" y="973"/>
                    <a:pt x="10276" y="949"/>
                    <a:pt x="11133" y="925"/>
                  </a:cubicBezTo>
                  <a:lnTo>
                    <a:pt x="11324" y="925"/>
                  </a:lnTo>
                  <a:lnTo>
                    <a:pt x="12491" y="878"/>
                  </a:lnTo>
                  <a:cubicBezTo>
                    <a:pt x="12994" y="857"/>
                    <a:pt x="13507" y="828"/>
                    <a:pt x="14005" y="828"/>
                  </a:cubicBezTo>
                  <a:close/>
                  <a:moveTo>
                    <a:pt x="14717" y="0"/>
                  </a:moveTo>
                  <a:cubicBezTo>
                    <a:pt x="14542" y="0"/>
                    <a:pt x="14368" y="3"/>
                    <a:pt x="14193" y="8"/>
                  </a:cubicBezTo>
                  <a:cubicBezTo>
                    <a:pt x="13419" y="20"/>
                    <a:pt x="12645" y="44"/>
                    <a:pt x="11883" y="92"/>
                  </a:cubicBezTo>
                  <a:lnTo>
                    <a:pt x="11252" y="127"/>
                  </a:lnTo>
                  <a:cubicBezTo>
                    <a:pt x="11038" y="139"/>
                    <a:pt x="10812" y="139"/>
                    <a:pt x="10586" y="151"/>
                  </a:cubicBezTo>
                  <a:cubicBezTo>
                    <a:pt x="10002" y="163"/>
                    <a:pt x="9395" y="175"/>
                    <a:pt x="8800" y="270"/>
                  </a:cubicBezTo>
                  <a:cubicBezTo>
                    <a:pt x="8133" y="360"/>
                    <a:pt x="7460" y="389"/>
                    <a:pt x="6808" y="389"/>
                  </a:cubicBezTo>
                  <a:cubicBezTo>
                    <a:pt x="6156" y="389"/>
                    <a:pt x="5525" y="360"/>
                    <a:pt x="4942" y="330"/>
                  </a:cubicBezTo>
                  <a:cubicBezTo>
                    <a:pt x="3775" y="270"/>
                    <a:pt x="2644" y="270"/>
                    <a:pt x="1263" y="270"/>
                  </a:cubicBezTo>
                  <a:cubicBezTo>
                    <a:pt x="572" y="270"/>
                    <a:pt x="453" y="461"/>
                    <a:pt x="406" y="1140"/>
                  </a:cubicBezTo>
                  <a:cubicBezTo>
                    <a:pt x="394" y="1401"/>
                    <a:pt x="358" y="1675"/>
                    <a:pt x="346" y="1925"/>
                  </a:cubicBezTo>
                  <a:cubicBezTo>
                    <a:pt x="299" y="2413"/>
                    <a:pt x="263" y="2937"/>
                    <a:pt x="227" y="3437"/>
                  </a:cubicBezTo>
                  <a:lnTo>
                    <a:pt x="191" y="3949"/>
                  </a:lnTo>
                  <a:cubicBezTo>
                    <a:pt x="108" y="5521"/>
                    <a:pt x="1" y="7164"/>
                    <a:pt x="215" y="8783"/>
                  </a:cubicBezTo>
                  <a:cubicBezTo>
                    <a:pt x="239" y="8974"/>
                    <a:pt x="287" y="9176"/>
                    <a:pt x="334" y="9367"/>
                  </a:cubicBezTo>
                  <a:cubicBezTo>
                    <a:pt x="346" y="9450"/>
                    <a:pt x="370" y="9545"/>
                    <a:pt x="394" y="9641"/>
                  </a:cubicBezTo>
                  <a:lnTo>
                    <a:pt x="429" y="9819"/>
                  </a:lnTo>
                  <a:lnTo>
                    <a:pt x="1251" y="9795"/>
                  </a:lnTo>
                  <a:cubicBezTo>
                    <a:pt x="2073" y="9760"/>
                    <a:pt x="2846" y="9736"/>
                    <a:pt x="3620" y="9700"/>
                  </a:cubicBezTo>
                  <a:lnTo>
                    <a:pt x="3978" y="9700"/>
                  </a:lnTo>
                  <a:cubicBezTo>
                    <a:pt x="4097" y="9700"/>
                    <a:pt x="4323" y="9700"/>
                    <a:pt x="4347" y="9748"/>
                  </a:cubicBezTo>
                  <a:cubicBezTo>
                    <a:pt x="4394" y="9783"/>
                    <a:pt x="4442" y="9986"/>
                    <a:pt x="4454" y="10093"/>
                  </a:cubicBezTo>
                  <a:lnTo>
                    <a:pt x="4549" y="10629"/>
                  </a:lnTo>
                  <a:cubicBezTo>
                    <a:pt x="4573" y="10795"/>
                    <a:pt x="4585" y="10950"/>
                    <a:pt x="4620" y="11105"/>
                  </a:cubicBezTo>
                  <a:cubicBezTo>
                    <a:pt x="4644" y="11236"/>
                    <a:pt x="4680" y="11367"/>
                    <a:pt x="4728" y="11534"/>
                  </a:cubicBezTo>
                  <a:cubicBezTo>
                    <a:pt x="4751" y="11629"/>
                    <a:pt x="4763" y="11712"/>
                    <a:pt x="4799" y="11819"/>
                  </a:cubicBezTo>
                  <a:lnTo>
                    <a:pt x="4882" y="12129"/>
                  </a:lnTo>
                  <a:lnTo>
                    <a:pt x="5156" y="11938"/>
                  </a:lnTo>
                  <a:cubicBezTo>
                    <a:pt x="5263" y="11867"/>
                    <a:pt x="5359" y="11784"/>
                    <a:pt x="5442" y="11724"/>
                  </a:cubicBezTo>
                  <a:cubicBezTo>
                    <a:pt x="5621" y="11605"/>
                    <a:pt x="5752" y="11510"/>
                    <a:pt x="5871" y="11391"/>
                  </a:cubicBezTo>
                  <a:cubicBezTo>
                    <a:pt x="6192" y="11057"/>
                    <a:pt x="6525" y="10676"/>
                    <a:pt x="6942" y="10200"/>
                  </a:cubicBezTo>
                  <a:cubicBezTo>
                    <a:pt x="7192" y="9903"/>
                    <a:pt x="7418" y="9700"/>
                    <a:pt x="7740" y="9688"/>
                  </a:cubicBezTo>
                  <a:cubicBezTo>
                    <a:pt x="8240" y="9664"/>
                    <a:pt x="8740" y="9641"/>
                    <a:pt x="9228" y="9617"/>
                  </a:cubicBezTo>
                  <a:cubicBezTo>
                    <a:pt x="9931" y="9569"/>
                    <a:pt x="10645" y="9545"/>
                    <a:pt x="11348" y="9510"/>
                  </a:cubicBezTo>
                  <a:lnTo>
                    <a:pt x="12360" y="9462"/>
                  </a:lnTo>
                  <a:cubicBezTo>
                    <a:pt x="13622" y="9402"/>
                    <a:pt x="14931" y="9331"/>
                    <a:pt x="16229" y="9307"/>
                  </a:cubicBezTo>
                  <a:lnTo>
                    <a:pt x="16277" y="9307"/>
                  </a:lnTo>
                  <a:cubicBezTo>
                    <a:pt x="17037" y="9277"/>
                    <a:pt x="17817" y="9252"/>
                    <a:pt x="18600" y="9252"/>
                  </a:cubicBezTo>
                  <a:cubicBezTo>
                    <a:pt x="19068" y="9252"/>
                    <a:pt x="19536" y="9261"/>
                    <a:pt x="20003" y="9283"/>
                  </a:cubicBezTo>
                  <a:lnTo>
                    <a:pt x="20099" y="9283"/>
                  </a:lnTo>
                  <a:cubicBezTo>
                    <a:pt x="20207" y="9290"/>
                    <a:pt x="20304" y="9294"/>
                    <a:pt x="20392" y="9294"/>
                  </a:cubicBezTo>
                  <a:cubicBezTo>
                    <a:pt x="20973" y="9294"/>
                    <a:pt x="21146" y="9119"/>
                    <a:pt x="21301" y="8271"/>
                  </a:cubicBezTo>
                  <a:cubicBezTo>
                    <a:pt x="21313" y="8212"/>
                    <a:pt x="21313" y="8152"/>
                    <a:pt x="21313" y="8117"/>
                  </a:cubicBezTo>
                  <a:lnTo>
                    <a:pt x="21313" y="8069"/>
                  </a:lnTo>
                  <a:cubicBezTo>
                    <a:pt x="21349" y="7438"/>
                    <a:pt x="21373" y="6831"/>
                    <a:pt x="21408" y="6212"/>
                  </a:cubicBezTo>
                  <a:cubicBezTo>
                    <a:pt x="21480" y="4640"/>
                    <a:pt x="21563" y="3021"/>
                    <a:pt x="21623" y="1413"/>
                  </a:cubicBezTo>
                  <a:cubicBezTo>
                    <a:pt x="21611" y="925"/>
                    <a:pt x="21599" y="616"/>
                    <a:pt x="21396" y="401"/>
                  </a:cubicBezTo>
                  <a:cubicBezTo>
                    <a:pt x="21194" y="199"/>
                    <a:pt x="20896" y="151"/>
                    <a:pt x="20408" y="151"/>
                  </a:cubicBezTo>
                  <a:lnTo>
                    <a:pt x="20301" y="151"/>
                  </a:lnTo>
                  <a:cubicBezTo>
                    <a:pt x="19872" y="139"/>
                    <a:pt x="19456" y="127"/>
                    <a:pt x="19027" y="104"/>
                  </a:cubicBezTo>
                  <a:cubicBezTo>
                    <a:pt x="18206" y="80"/>
                    <a:pt x="17408" y="44"/>
                    <a:pt x="16586" y="32"/>
                  </a:cubicBezTo>
                  <a:lnTo>
                    <a:pt x="16348" y="32"/>
                  </a:lnTo>
                  <a:cubicBezTo>
                    <a:pt x="15815" y="23"/>
                    <a:pt x="15267" y="0"/>
                    <a:pt x="14717" y="0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15;p33"/>
            <p:cNvSpPr/>
            <p:nvPr/>
          </p:nvSpPr>
          <p:spPr>
            <a:xfrm>
              <a:off x="5016675" y="2154450"/>
              <a:ext cx="220600" cy="219200"/>
            </a:xfrm>
            <a:custGeom>
              <a:avLst/>
              <a:gdLst/>
              <a:ahLst/>
              <a:cxnLst/>
              <a:rect l="l" t="t" r="r" b="b"/>
              <a:pathLst>
                <a:path w="8824" h="8768" extrusionOk="0">
                  <a:moveTo>
                    <a:pt x="4540" y="1003"/>
                  </a:moveTo>
                  <a:cubicBezTo>
                    <a:pt x="5122" y="1003"/>
                    <a:pt x="5654" y="1250"/>
                    <a:pt x="6097" y="1743"/>
                  </a:cubicBezTo>
                  <a:cubicBezTo>
                    <a:pt x="6573" y="2267"/>
                    <a:pt x="6930" y="2851"/>
                    <a:pt x="7157" y="3410"/>
                  </a:cubicBezTo>
                  <a:cubicBezTo>
                    <a:pt x="7538" y="4375"/>
                    <a:pt x="7752" y="5494"/>
                    <a:pt x="7811" y="6922"/>
                  </a:cubicBezTo>
                  <a:cubicBezTo>
                    <a:pt x="7811" y="7030"/>
                    <a:pt x="7823" y="7220"/>
                    <a:pt x="7800" y="7268"/>
                  </a:cubicBezTo>
                  <a:cubicBezTo>
                    <a:pt x="7788" y="7292"/>
                    <a:pt x="7669" y="7327"/>
                    <a:pt x="7466" y="7375"/>
                  </a:cubicBezTo>
                  <a:cubicBezTo>
                    <a:pt x="6788" y="7518"/>
                    <a:pt x="6085" y="7637"/>
                    <a:pt x="5406" y="7744"/>
                  </a:cubicBezTo>
                  <a:lnTo>
                    <a:pt x="5144" y="7792"/>
                  </a:lnTo>
                  <a:cubicBezTo>
                    <a:pt x="5037" y="7804"/>
                    <a:pt x="4954" y="7815"/>
                    <a:pt x="4847" y="7827"/>
                  </a:cubicBezTo>
                  <a:cubicBezTo>
                    <a:pt x="4522" y="7880"/>
                    <a:pt x="4188" y="7951"/>
                    <a:pt x="3861" y="7951"/>
                  </a:cubicBezTo>
                  <a:cubicBezTo>
                    <a:pt x="3816" y="7951"/>
                    <a:pt x="3772" y="7949"/>
                    <a:pt x="3728" y="7946"/>
                  </a:cubicBezTo>
                  <a:cubicBezTo>
                    <a:pt x="2942" y="7911"/>
                    <a:pt x="2216" y="7815"/>
                    <a:pt x="1549" y="7673"/>
                  </a:cubicBezTo>
                  <a:cubicBezTo>
                    <a:pt x="918" y="7494"/>
                    <a:pt x="834" y="7375"/>
                    <a:pt x="846" y="6661"/>
                  </a:cubicBezTo>
                  <a:lnTo>
                    <a:pt x="846" y="6482"/>
                  </a:lnTo>
                  <a:lnTo>
                    <a:pt x="846" y="6327"/>
                  </a:lnTo>
                  <a:cubicBezTo>
                    <a:pt x="918" y="5077"/>
                    <a:pt x="1311" y="3827"/>
                    <a:pt x="1954" y="2708"/>
                  </a:cubicBezTo>
                  <a:cubicBezTo>
                    <a:pt x="2406" y="1922"/>
                    <a:pt x="3025" y="1386"/>
                    <a:pt x="3775" y="1136"/>
                  </a:cubicBezTo>
                  <a:cubicBezTo>
                    <a:pt x="4037" y="1047"/>
                    <a:pt x="4293" y="1003"/>
                    <a:pt x="4540" y="1003"/>
                  </a:cubicBezTo>
                  <a:close/>
                  <a:moveTo>
                    <a:pt x="4449" y="1"/>
                  </a:moveTo>
                  <a:cubicBezTo>
                    <a:pt x="3871" y="1"/>
                    <a:pt x="3271" y="181"/>
                    <a:pt x="2704" y="612"/>
                  </a:cubicBezTo>
                  <a:cubicBezTo>
                    <a:pt x="2073" y="1100"/>
                    <a:pt x="1418" y="1636"/>
                    <a:pt x="1084" y="2470"/>
                  </a:cubicBezTo>
                  <a:cubicBezTo>
                    <a:pt x="1025" y="2612"/>
                    <a:pt x="977" y="2743"/>
                    <a:pt x="918" y="2874"/>
                  </a:cubicBezTo>
                  <a:cubicBezTo>
                    <a:pt x="656" y="3541"/>
                    <a:pt x="370" y="4244"/>
                    <a:pt x="227" y="4970"/>
                  </a:cubicBezTo>
                  <a:cubicBezTo>
                    <a:pt x="108" y="5529"/>
                    <a:pt x="72" y="6089"/>
                    <a:pt x="60" y="6661"/>
                  </a:cubicBezTo>
                  <a:cubicBezTo>
                    <a:pt x="49" y="6899"/>
                    <a:pt x="49" y="7137"/>
                    <a:pt x="25" y="7375"/>
                  </a:cubicBezTo>
                  <a:cubicBezTo>
                    <a:pt x="1" y="7696"/>
                    <a:pt x="144" y="7946"/>
                    <a:pt x="430" y="8089"/>
                  </a:cubicBezTo>
                  <a:cubicBezTo>
                    <a:pt x="501" y="8125"/>
                    <a:pt x="596" y="8173"/>
                    <a:pt x="680" y="8220"/>
                  </a:cubicBezTo>
                  <a:cubicBezTo>
                    <a:pt x="882" y="8339"/>
                    <a:pt x="1084" y="8458"/>
                    <a:pt x="1311" y="8506"/>
                  </a:cubicBezTo>
                  <a:cubicBezTo>
                    <a:pt x="1811" y="8601"/>
                    <a:pt x="2323" y="8649"/>
                    <a:pt x="2811" y="8708"/>
                  </a:cubicBezTo>
                  <a:cubicBezTo>
                    <a:pt x="2989" y="8720"/>
                    <a:pt x="3168" y="8756"/>
                    <a:pt x="3347" y="8768"/>
                  </a:cubicBezTo>
                  <a:lnTo>
                    <a:pt x="3406" y="8768"/>
                  </a:lnTo>
                  <a:cubicBezTo>
                    <a:pt x="3585" y="8756"/>
                    <a:pt x="3751" y="8744"/>
                    <a:pt x="3918" y="8744"/>
                  </a:cubicBezTo>
                  <a:cubicBezTo>
                    <a:pt x="4251" y="8720"/>
                    <a:pt x="4585" y="8696"/>
                    <a:pt x="4894" y="8649"/>
                  </a:cubicBezTo>
                  <a:cubicBezTo>
                    <a:pt x="5192" y="8601"/>
                    <a:pt x="5502" y="8577"/>
                    <a:pt x="5823" y="8542"/>
                  </a:cubicBezTo>
                  <a:cubicBezTo>
                    <a:pt x="6561" y="8470"/>
                    <a:pt x="7323" y="8399"/>
                    <a:pt x="8061" y="8149"/>
                  </a:cubicBezTo>
                  <a:cubicBezTo>
                    <a:pt x="8704" y="7935"/>
                    <a:pt x="8823" y="7827"/>
                    <a:pt x="8823" y="7113"/>
                  </a:cubicBezTo>
                  <a:cubicBezTo>
                    <a:pt x="8823" y="6934"/>
                    <a:pt x="8812" y="6792"/>
                    <a:pt x="8800" y="6661"/>
                  </a:cubicBezTo>
                  <a:cubicBezTo>
                    <a:pt x="8693" y="6280"/>
                    <a:pt x="8621" y="5887"/>
                    <a:pt x="8562" y="5482"/>
                  </a:cubicBezTo>
                  <a:cubicBezTo>
                    <a:pt x="8478" y="5077"/>
                    <a:pt x="8419" y="4672"/>
                    <a:pt x="8347" y="4279"/>
                  </a:cubicBezTo>
                  <a:cubicBezTo>
                    <a:pt x="8133" y="3053"/>
                    <a:pt x="7633" y="1993"/>
                    <a:pt x="6847" y="1124"/>
                  </a:cubicBezTo>
                  <a:cubicBezTo>
                    <a:pt x="6265" y="476"/>
                    <a:pt x="5387" y="1"/>
                    <a:pt x="4449" y="1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16;p33"/>
            <p:cNvSpPr/>
            <p:nvPr/>
          </p:nvSpPr>
          <p:spPr>
            <a:xfrm>
              <a:off x="5056575" y="1986675"/>
              <a:ext cx="149450" cy="151550"/>
            </a:xfrm>
            <a:custGeom>
              <a:avLst/>
              <a:gdLst/>
              <a:ahLst/>
              <a:cxnLst/>
              <a:rect l="l" t="t" r="r" b="b"/>
              <a:pathLst>
                <a:path w="5978" h="6062" extrusionOk="0">
                  <a:moveTo>
                    <a:pt x="3120" y="953"/>
                  </a:moveTo>
                  <a:cubicBezTo>
                    <a:pt x="3644" y="953"/>
                    <a:pt x="4144" y="1084"/>
                    <a:pt x="4477" y="1370"/>
                  </a:cubicBezTo>
                  <a:cubicBezTo>
                    <a:pt x="4620" y="1489"/>
                    <a:pt x="4727" y="1644"/>
                    <a:pt x="4799" y="1763"/>
                  </a:cubicBezTo>
                  <a:cubicBezTo>
                    <a:pt x="5275" y="2715"/>
                    <a:pt x="5025" y="3870"/>
                    <a:pt x="4191" y="4561"/>
                  </a:cubicBezTo>
                  <a:cubicBezTo>
                    <a:pt x="3548" y="5097"/>
                    <a:pt x="3227" y="5216"/>
                    <a:pt x="2584" y="5216"/>
                  </a:cubicBezTo>
                  <a:cubicBezTo>
                    <a:pt x="1727" y="5216"/>
                    <a:pt x="1108" y="4954"/>
                    <a:pt x="953" y="3751"/>
                  </a:cubicBezTo>
                  <a:cubicBezTo>
                    <a:pt x="810" y="2727"/>
                    <a:pt x="1072" y="1965"/>
                    <a:pt x="1751" y="1370"/>
                  </a:cubicBezTo>
                  <a:cubicBezTo>
                    <a:pt x="2084" y="1084"/>
                    <a:pt x="2596" y="953"/>
                    <a:pt x="3120" y="953"/>
                  </a:cubicBezTo>
                  <a:close/>
                  <a:moveTo>
                    <a:pt x="3335" y="0"/>
                  </a:moveTo>
                  <a:cubicBezTo>
                    <a:pt x="2946" y="0"/>
                    <a:pt x="2549" y="74"/>
                    <a:pt x="2120" y="179"/>
                  </a:cubicBezTo>
                  <a:cubicBezTo>
                    <a:pt x="1453" y="346"/>
                    <a:pt x="917" y="763"/>
                    <a:pt x="548" y="1418"/>
                  </a:cubicBezTo>
                  <a:cubicBezTo>
                    <a:pt x="143" y="2120"/>
                    <a:pt x="0" y="2918"/>
                    <a:pt x="96" y="3799"/>
                  </a:cubicBezTo>
                  <a:cubicBezTo>
                    <a:pt x="250" y="4978"/>
                    <a:pt x="1120" y="5871"/>
                    <a:pt x="2346" y="6025"/>
                  </a:cubicBezTo>
                  <a:cubicBezTo>
                    <a:pt x="2501" y="6049"/>
                    <a:pt x="2644" y="6061"/>
                    <a:pt x="2775" y="6061"/>
                  </a:cubicBezTo>
                  <a:cubicBezTo>
                    <a:pt x="3644" y="6061"/>
                    <a:pt x="4406" y="5668"/>
                    <a:pt x="5096" y="4882"/>
                  </a:cubicBezTo>
                  <a:cubicBezTo>
                    <a:pt x="5715" y="4204"/>
                    <a:pt x="5977" y="3513"/>
                    <a:pt x="5930" y="2811"/>
                  </a:cubicBezTo>
                  <a:lnTo>
                    <a:pt x="5930" y="2799"/>
                  </a:lnTo>
                  <a:cubicBezTo>
                    <a:pt x="5918" y="2727"/>
                    <a:pt x="5918" y="2656"/>
                    <a:pt x="5918" y="2573"/>
                  </a:cubicBezTo>
                  <a:cubicBezTo>
                    <a:pt x="5906" y="2394"/>
                    <a:pt x="5894" y="2215"/>
                    <a:pt x="5858" y="2061"/>
                  </a:cubicBezTo>
                  <a:cubicBezTo>
                    <a:pt x="5680" y="1132"/>
                    <a:pt x="5203" y="537"/>
                    <a:pt x="4406" y="215"/>
                  </a:cubicBezTo>
                  <a:cubicBezTo>
                    <a:pt x="4042" y="62"/>
                    <a:pt x="3691" y="0"/>
                    <a:pt x="3335" y="0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17;p33"/>
            <p:cNvSpPr/>
            <p:nvPr/>
          </p:nvSpPr>
          <p:spPr>
            <a:xfrm>
              <a:off x="5060450" y="1686350"/>
              <a:ext cx="509000" cy="256300"/>
            </a:xfrm>
            <a:custGeom>
              <a:avLst/>
              <a:gdLst/>
              <a:ahLst/>
              <a:cxnLst/>
              <a:rect l="l" t="t" r="r" b="b"/>
              <a:pathLst>
                <a:path w="20360" h="10252" extrusionOk="0">
                  <a:moveTo>
                    <a:pt x="19931" y="7906"/>
                  </a:moveTo>
                  <a:cubicBezTo>
                    <a:pt x="19503" y="7906"/>
                    <a:pt x="19110" y="7894"/>
                    <a:pt x="18741" y="7906"/>
                  </a:cubicBezTo>
                  <a:cubicBezTo>
                    <a:pt x="17705" y="7942"/>
                    <a:pt x="16669" y="7978"/>
                    <a:pt x="15633" y="8013"/>
                  </a:cubicBezTo>
                  <a:cubicBezTo>
                    <a:pt x="14454" y="8061"/>
                    <a:pt x="13276" y="8097"/>
                    <a:pt x="12085" y="8144"/>
                  </a:cubicBezTo>
                  <a:cubicBezTo>
                    <a:pt x="10406" y="8216"/>
                    <a:pt x="8727" y="8311"/>
                    <a:pt x="7025" y="8382"/>
                  </a:cubicBezTo>
                  <a:cubicBezTo>
                    <a:pt x="6537" y="8418"/>
                    <a:pt x="6132" y="8561"/>
                    <a:pt x="5870" y="9037"/>
                  </a:cubicBezTo>
                  <a:cubicBezTo>
                    <a:pt x="5679" y="9383"/>
                    <a:pt x="5358" y="9680"/>
                    <a:pt x="5096" y="9978"/>
                  </a:cubicBezTo>
                  <a:cubicBezTo>
                    <a:pt x="4989" y="10097"/>
                    <a:pt x="4846" y="10156"/>
                    <a:pt x="4703" y="10252"/>
                  </a:cubicBezTo>
                  <a:cubicBezTo>
                    <a:pt x="4429" y="9692"/>
                    <a:pt x="4334" y="9287"/>
                    <a:pt x="4346" y="8573"/>
                  </a:cubicBezTo>
                  <a:cubicBezTo>
                    <a:pt x="4155" y="8323"/>
                    <a:pt x="3870" y="8371"/>
                    <a:pt x="3620" y="8382"/>
                  </a:cubicBezTo>
                  <a:cubicBezTo>
                    <a:pt x="3072" y="8406"/>
                    <a:pt x="2536" y="8502"/>
                    <a:pt x="1977" y="8525"/>
                  </a:cubicBezTo>
                  <a:cubicBezTo>
                    <a:pt x="1584" y="8561"/>
                    <a:pt x="1179" y="8513"/>
                    <a:pt x="762" y="8513"/>
                  </a:cubicBezTo>
                  <a:cubicBezTo>
                    <a:pt x="429" y="8513"/>
                    <a:pt x="274" y="8323"/>
                    <a:pt x="238" y="8025"/>
                  </a:cubicBezTo>
                  <a:cubicBezTo>
                    <a:pt x="179" y="7454"/>
                    <a:pt x="107" y="6894"/>
                    <a:pt x="72" y="6323"/>
                  </a:cubicBezTo>
                  <a:cubicBezTo>
                    <a:pt x="0" y="4513"/>
                    <a:pt x="191" y="2715"/>
                    <a:pt x="334" y="905"/>
                  </a:cubicBezTo>
                  <a:cubicBezTo>
                    <a:pt x="357" y="465"/>
                    <a:pt x="405" y="393"/>
                    <a:pt x="881" y="358"/>
                  </a:cubicBezTo>
                  <a:cubicBezTo>
                    <a:pt x="1715" y="310"/>
                    <a:pt x="2548" y="298"/>
                    <a:pt x="3382" y="310"/>
                  </a:cubicBezTo>
                  <a:cubicBezTo>
                    <a:pt x="4751" y="334"/>
                    <a:pt x="6108" y="370"/>
                    <a:pt x="7477" y="405"/>
                  </a:cubicBezTo>
                  <a:cubicBezTo>
                    <a:pt x="7644" y="405"/>
                    <a:pt x="7799" y="393"/>
                    <a:pt x="7954" y="358"/>
                  </a:cubicBezTo>
                  <a:cubicBezTo>
                    <a:pt x="8847" y="131"/>
                    <a:pt x="9763" y="131"/>
                    <a:pt x="10680" y="120"/>
                  </a:cubicBezTo>
                  <a:cubicBezTo>
                    <a:pt x="11656" y="96"/>
                    <a:pt x="12621" y="0"/>
                    <a:pt x="13609" y="12"/>
                  </a:cubicBezTo>
                  <a:cubicBezTo>
                    <a:pt x="15038" y="36"/>
                    <a:pt x="16455" y="120"/>
                    <a:pt x="17883" y="179"/>
                  </a:cubicBezTo>
                  <a:cubicBezTo>
                    <a:pt x="18491" y="215"/>
                    <a:pt x="19098" y="215"/>
                    <a:pt x="19705" y="274"/>
                  </a:cubicBezTo>
                  <a:cubicBezTo>
                    <a:pt x="20277" y="310"/>
                    <a:pt x="20360" y="429"/>
                    <a:pt x="20336" y="1012"/>
                  </a:cubicBezTo>
                  <a:cubicBezTo>
                    <a:pt x="20241" y="3072"/>
                    <a:pt x="20157" y="5120"/>
                    <a:pt x="20050" y="7180"/>
                  </a:cubicBezTo>
                  <a:cubicBezTo>
                    <a:pt x="20062" y="7382"/>
                    <a:pt x="19991" y="7597"/>
                    <a:pt x="19931" y="7906"/>
                  </a:cubicBezTo>
                  <a:close/>
                  <a:moveTo>
                    <a:pt x="18538" y="2203"/>
                  </a:moveTo>
                  <a:cubicBezTo>
                    <a:pt x="18419" y="2144"/>
                    <a:pt x="18324" y="2072"/>
                    <a:pt x="18217" y="2060"/>
                  </a:cubicBezTo>
                  <a:cubicBezTo>
                    <a:pt x="17431" y="2013"/>
                    <a:pt x="16633" y="1953"/>
                    <a:pt x="15835" y="1953"/>
                  </a:cubicBezTo>
                  <a:cubicBezTo>
                    <a:pt x="15216" y="1953"/>
                    <a:pt x="14573" y="2025"/>
                    <a:pt x="13954" y="2025"/>
                  </a:cubicBezTo>
                  <a:cubicBezTo>
                    <a:pt x="10180" y="2048"/>
                    <a:pt x="6418" y="2048"/>
                    <a:pt x="2655" y="2048"/>
                  </a:cubicBezTo>
                  <a:cubicBezTo>
                    <a:pt x="2465" y="2048"/>
                    <a:pt x="2179" y="1989"/>
                    <a:pt x="2179" y="2263"/>
                  </a:cubicBezTo>
                  <a:cubicBezTo>
                    <a:pt x="2179" y="2525"/>
                    <a:pt x="2441" y="2441"/>
                    <a:pt x="2620" y="2441"/>
                  </a:cubicBezTo>
                  <a:cubicBezTo>
                    <a:pt x="3382" y="2441"/>
                    <a:pt x="4120" y="2417"/>
                    <a:pt x="4882" y="2417"/>
                  </a:cubicBezTo>
                  <a:lnTo>
                    <a:pt x="10632" y="2417"/>
                  </a:lnTo>
                  <a:cubicBezTo>
                    <a:pt x="11787" y="2417"/>
                    <a:pt x="12954" y="2406"/>
                    <a:pt x="14109" y="2370"/>
                  </a:cubicBezTo>
                  <a:cubicBezTo>
                    <a:pt x="15383" y="2346"/>
                    <a:pt x="16633" y="2239"/>
                    <a:pt x="17895" y="2441"/>
                  </a:cubicBezTo>
                  <a:cubicBezTo>
                    <a:pt x="18121" y="2501"/>
                    <a:pt x="18360" y="2501"/>
                    <a:pt x="18538" y="2203"/>
                  </a:cubicBezTo>
                  <a:close/>
                  <a:moveTo>
                    <a:pt x="18312" y="4191"/>
                  </a:moveTo>
                  <a:cubicBezTo>
                    <a:pt x="17943" y="4037"/>
                    <a:pt x="17562" y="4037"/>
                    <a:pt x="17229" y="4037"/>
                  </a:cubicBezTo>
                  <a:cubicBezTo>
                    <a:pt x="14728" y="3989"/>
                    <a:pt x="12228" y="3965"/>
                    <a:pt x="9728" y="3930"/>
                  </a:cubicBezTo>
                  <a:cubicBezTo>
                    <a:pt x="7489" y="3906"/>
                    <a:pt x="5239" y="3870"/>
                    <a:pt x="3012" y="3846"/>
                  </a:cubicBezTo>
                  <a:cubicBezTo>
                    <a:pt x="2858" y="3846"/>
                    <a:pt x="2715" y="3834"/>
                    <a:pt x="2596" y="3870"/>
                  </a:cubicBezTo>
                  <a:cubicBezTo>
                    <a:pt x="2500" y="3906"/>
                    <a:pt x="2465" y="4025"/>
                    <a:pt x="2298" y="4191"/>
                  </a:cubicBezTo>
                  <a:cubicBezTo>
                    <a:pt x="2608" y="4203"/>
                    <a:pt x="2822" y="4215"/>
                    <a:pt x="3012" y="4215"/>
                  </a:cubicBezTo>
                  <a:cubicBezTo>
                    <a:pt x="4144" y="4227"/>
                    <a:pt x="5287" y="4227"/>
                    <a:pt x="6418" y="4251"/>
                  </a:cubicBezTo>
                  <a:cubicBezTo>
                    <a:pt x="8144" y="4275"/>
                    <a:pt x="9870" y="4322"/>
                    <a:pt x="11597" y="4346"/>
                  </a:cubicBezTo>
                  <a:cubicBezTo>
                    <a:pt x="13121" y="4382"/>
                    <a:pt x="14645" y="4394"/>
                    <a:pt x="16169" y="4418"/>
                  </a:cubicBezTo>
                  <a:lnTo>
                    <a:pt x="17681" y="4465"/>
                  </a:lnTo>
                  <a:cubicBezTo>
                    <a:pt x="17907" y="4453"/>
                    <a:pt x="18145" y="4501"/>
                    <a:pt x="18312" y="4191"/>
                  </a:cubicBezTo>
                  <a:close/>
                  <a:moveTo>
                    <a:pt x="11466" y="6180"/>
                  </a:moveTo>
                  <a:cubicBezTo>
                    <a:pt x="11466" y="6120"/>
                    <a:pt x="11454" y="6073"/>
                    <a:pt x="11454" y="6013"/>
                  </a:cubicBezTo>
                  <a:cubicBezTo>
                    <a:pt x="11347" y="5965"/>
                    <a:pt x="11240" y="5882"/>
                    <a:pt x="11133" y="5882"/>
                  </a:cubicBezTo>
                  <a:cubicBezTo>
                    <a:pt x="10799" y="5870"/>
                    <a:pt x="10454" y="5870"/>
                    <a:pt x="10097" y="5882"/>
                  </a:cubicBezTo>
                  <a:cubicBezTo>
                    <a:pt x="8835" y="5942"/>
                    <a:pt x="7584" y="6037"/>
                    <a:pt x="6310" y="6049"/>
                  </a:cubicBezTo>
                  <a:cubicBezTo>
                    <a:pt x="5215" y="6061"/>
                    <a:pt x="4108" y="5977"/>
                    <a:pt x="3024" y="5942"/>
                  </a:cubicBezTo>
                  <a:cubicBezTo>
                    <a:pt x="2846" y="5942"/>
                    <a:pt x="2667" y="5954"/>
                    <a:pt x="2489" y="6001"/>
                  </a:cubicBezTo>
                  <a:cubicBezTo>
                    <a:pt x="2441" y="6013"/>
                    <a:pt x="2370" y="6120"/>
                    <a:pt x="2381" y="6192"/>
                  </a:cubicBezTo>
                  <a:cubicBezTo>
                    <a:pt x="2381" y="6251"/>
                    <a:pt x="2465" y="6346"/>
                    <a:pt x="2524" y="6370"/>
                  </a:cubicBezTo>
                  <a:cubicBezTo>
                    <a:pt x="2643" y="6406"/>
                    <a:pt x="2762" y="6394"/>
                    <a:pt x="2881" y="6406"/>
                  </a:cubicBezTo>
                  <a:cubicBezTo>
                    <a:pt x="3655" y="6430"/>
                    <a:pt x="4429" y="6477"/>
                    <a:pt x="5203" y="6477"/>
                  </a:cubicBezTo>
                  <a:cubicBezTo>
                    <a:pt x="6096" y="6477"/>
                    <a:pt x="6989" y="6466"/>
                    <a:pt x="7882" y="6430"/>
                  </a:cubicBezTo>
                  <a:cubicBezTo>
                    <a:pt x="8894" y="6406"/>
                    <a:pt x="9906" y="6382"/>
                    <a:pt x="10930" y="6346"/>
                  </a:cubicBezTo>
                  <a:cubicBezTo>
                    <a:pt x="11109" y="6335"/>
                    <a:pt x="11287" y="6239"/>
                    <a:pt x="11466" y="6180"/>
                  </a:cubicBezTo>
                  <a:close/>
                  <a:moveTo>
                    <a:pt x="13549" y="6394"/>
                  </a:moveTo>
                  <a:cubicBezTo>
                    <a:pt x="13478" y="6096"/>
                    <a:pt x="13323" y="6073"/>
                    <a:pt x="13180" y="6156"/>
                  </a:cubicBezTo>
                  <a:cubicBezTo>
                    <a:pt x="13133" y="6168"/>
                    <a:pt x="13145" y="6287"/>
                    <a:pt x="13133" y="6346"/>
                  </a:cubicBezTo>
                  <a:cubicBezTo>
                    <a:pt x="13252" y="6358"/>
                    <a:pt x="13383" y="6370"/>
                    <a:pt x="13549" y="63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18;p33"/>
            <p:cNvSpPr/>
            <p:nvPr/>
          </p:nvSpPr>
          <p:spPr>
            <a:xfrm>
              <a:off x="5031875" y="2168550"/>
              <a:ext cx="186350" cy="191125"/>
            </a:xfrm>
            <a:custGeom>
              <a:avLst/>
              <a:gdLst/>
              <a:ahLst/>
              <a:cxnLst/>
              <a:rect l="l" t="t" r="r" b="b"/>
              <a:pathLst>
                <a:path w="7454" h="7645" extrusionOk="0">
                  <a:moveTo>
                    <a:pt x="12" y="5751"/>
                  </a:moveTo>
                  <a:cubicBezTo>
                    <a:pt x="95" y="4489"/>
                    <a:pt x="465" y="3203"/>
                    <a:pt x="1143" y="2025"/>
                  </a:cubicBezTo>
                  <a:cubicBezTo>
                    <a:pt x="1596" y="1251"/>
                    <a:pt x="2227" y="643"/>
                    <a:pt x="3096" y="346"/>
                  </a:cubicBezTo>
                  <a:cubicBezTo>
                    <a:pt x="4096" y="1"/>
                    <a:pt x="4965" y="274"/>
                    <a:pt x="5656" y="1036"/>
                  </a:cubicBezTo>
                  <a:cubicBezTo>
                    <a:pt x="6120" y="1536"/>
                    <a:pt x="6513" y="2132"/>
                    <a:pt x="6763" y="2775"/>
                  </a:cubicBezTo>
                  <a:cubicBezTo>
                    <a:pt x="7203" y="3906"/>
                    <a:pt x="7370" y="5120"/>
                    <a:pt x="7430" y="6358"/>
                  </a:cubicBezTo>
                  <a:cubicBezTo>
                    <a:pt x="7453" y="6847"/>
                    <a:pt x="7442" y="6906"/>
                    <a:pt x="6918" y="7025"/>
                  </a:cubicBezTo>
                  <a:cubicBezTo>
                    <a:pt x="6144" y="7204"/>
                    <a:pt x="5358" y="7323"/>
                    <a:pt x="4584" y="7442"/>
                  </a:cubicBezTo>
                  <a:cubicBezTo>
                    <a:pt x="4108" y="7525"/>
                    <a:pt x="3620" y="7644"/>
                    <a:pt x="3143" y="7609"/>
                  </a:cubicBezTo>
                  <a:cubicBezTo>
                    <a:pt x="2393" y="7561"/>
                    <a:pt x="1631" y="7478"/>
                    <a:pt x="905" y="7311"/>
                  </a:cubicBezTo>
                  <a:cubicBezTo>
                    <a:pt x="119" y="7132"/>
                    <a:pt x="0" y="6894"/>
                    <a:pt x="12" y="6108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19;p33"/>
            <p:cNvSpPr/>
            <p:nvPr/>
          </p:nvSpPr>
          <p:spPr>
            <a:xfrm>
              <a:off x="5071450" y="2001275"/>
              <a:ext cx="123250" cy="121750"/>
            </a:xfrm>
            <a:custGeom>
              <a:avLst/>
              <a:gdLst/>
              <a:ahLst/>
              <a:cxnLst/>
              <a:rect l="l" t="t" r="r" b="b"/>
              <a:pathLst>
                <a:path w="4930" h="4870" extrusionOk="0">
                  <a:moveTo>
                    <a:pt x="2001" y="4870"/>
                  </a:moveTo>
                  <a:cubicBezTo>
                    <a:pt x="1037" y="4870"/>
                    <a:pt x="322" y="4525"/>
                    <a:pt x="144" y="3215"/>
                  </a:cubicBezTo>
                  <a:cubicBezTo>
                    <a:pt x="1" y="2203"/>
                    <a:pt x="215" y="1310"/>
                    <a:pt x="1013" y="619"/>
                  </a:cubicBezTo>
                  <a:cubicBezTo>
                    <a:pt x="1739" y="0"/>
                    <a:pt x="3287" y="0"/>
                    <a:pt x="4025" y="607"/>
                  </a:cubicBezTo>
                  <a:cubicBezTo>
                    <a:pt x="4180" y="738"/>
                    <a:pt x="4323" y="893"/>
                    <a:pt x="4418" y="1072"/>
                  </a:cubicBezTo>
                  <a:cubicBezTo>
                    <a:pt x="4930" y="2131"/>
                    <a:pt x="4656" y="3394"/>
                    <a:pt x="3763" y="4156"/>
                  </a:cubicBezTo>
                  <a:cubicBezTo>
                    <a:pt x="3073" y="4715"/>
                    <a:pt x="2703" y="4870"/>
                    <a:pt x="2001" y="4870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20;p33"/>
            <p:cNvSpPr/>
            <p:nvPr/>
          </p:nvSpPr>
          <p:spPr>
            <a:xfrm>
              <a:off x="5388150" y="1837850"/>
              <a:ext cx="11050" cy="8375"/>
            </a:xfrm>
            <a:custGeom>
              <a:avLst/>
              <a:gdLst/>
              <a:ahLst/>
              <a:cxnLst/>
              <a:rect l="l" t="t" r="r" b="b"/>
              <a:pathLst>
                <a:path w="442" h="335" extrusionOk="0">
                  <a:moveTo>
                    <a:pt x="441" y="334"/>
                  </a:moveTo>
                  <a:cubicBezTo>
                    <a:pt x="275" y="310"/>
                    <a:pt x="144" y="298"/>
                    <a:pt x="1" y="298"/>
                  </a:cubicBezTo>
                  <a:cubicBezTo>
                    <a:pt x="25" y="227"/>
                    <a:pt x="25" y="120"/>
                    <a:pt x="49" y="108"/>
                  </a:cubicBezTo>
                  <a:cubicBezTo>
                    <a:pt x="215" y="1"/>
                    <a:pt x="370" y="13"/>
                    <a:pt x="441" y="334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21;p33"/>
            <p:cNvSpPr/>
            <p:nvPr/>
          </p:nvSpPr>
          <p:spPr>
            <a:xfrm>
              <a:off x="5111050" y="1731600"/>
              <a:ext cx="417625" cy="20250"/>
            </a:xfrm>
            <a:custGeom>
              <a:avLst/>
              <a:gdLst/>
              <a:ahLst/>
              <a:cxnLst/>
              <a:rect l="l" t="t" r="r" b="b"/>
              <a:pathLst>
                <a:path w="16705" h="810" extrusionOk="0">
                  <a:moveTo>
                    <a:pt x="16586" y="262"/>
                  </a:moveTo>
                  <a:cubicBezTo>
                    <a:pt x="16550" y="250"/>
                    <a:pt x="16526" y="238"/>
                    <a:pt x="16478" y="203"/>
                  </a:cubicBezTo>
                  <a:cubicBezTo>
                    <a:pt x="16395" y="155"/>
                    <a:pt x="16312" y="95"/>
                    <a:pt x="16193" y="95"/>
                  </a:cubicBezTo>
                  <a:lnTo>
                    <a:pt x="15883" y="84"/>
                  </a:lnTo>
                  <a:cubicBezTo>
                    <a:pt x="15205" y="36"/>
                    <a:pt x="14502" y="12"/>
                    <a:pt x="13811" y="0"/>
                  </a:cubicBezTo>
                  <a:lnTo>
                    <a:pt x="13740" y="0"/>
                  </a:lnTo>
                  <a:cubicBezTo>
                    <a:pt x="13430" y="0"/>
                    <a:pt x="13109" y="12"/>
                    <a:pt x="12811" y="36"/>
                  </a:cubicBezTo>
                  <a:lnTo>
                    <a:pt x="11918" y="84"/>
                  </a:lnTo>
                  <a:cubicBezTo>
                    <a:pt x="9513" y="84"/>
                    <a:pt x="7096" y="95"/>
                    <a:pt x="4703" y="95"/>
                  </a:cubicBezTo>
                  <a:lnTo>
                    <a:pt x="631" y="95"/>
                  </a:lnTo>
                  <a:lnTo>
                    <a:pt x="536" y="95"/>
                  </a:lnTo>
                  <a:lnTo>
                    <a:pt x="429" y="95"/>
                  </a:lnTo>
                  <a:cubicBezTo>
                    <a:pt x="334" y="95"/>
                    <a:pt x="191" y="119"/>
                    <a:pt x="107" y="203"/>
                  </a:cubicBezTo>
                  <a:cubicBezTo>
                    <a:pt x="48" y="262"/>
                    <a:pt x="0" y="369"/>
                    <a:pt x="0" y="476"/>
                  </a:cubicBezTo>
                  <a:cubicBezTo>
                    <a:pt x="0" y="572"/>
                    <a:pt x="48" y="810"/>
                    <a:pt x="369" y="810"/>
                  </a:cubicBezTo>
                  <a:lnTo>
                    <a:pt x="488" y="810"/>
                  </a:lnTo>
                  <a:lnTo>
                    <a:pt x="584" y="810"/>
                  </a:lnTo>
                  <a:cubicBezTo>
                    <a:pt x="953" y="810"/>
                    <a:pt x="1322" y="810"/>
                    <a:pt x="1703" y="798"/>
                  </a:cubicBezTo>
                  <a:cubicBezTo>
                    <a:pt x="2084" y="798"/>
                    <a:pt x="2453" y="786"/>
                    <a:pt x="2846" y="786"/>
                  </a:cubicBezTo>
                  <a:lnTo>
                    <a:pt x="3751" y="786"/>
                  </a:lnTo>
                  <a:lnTo>
                    <a:pt x="5429" y="786"/>
                  </a:lnTo>
                  <a:lnTo>
                    <a:pt x="7120" y="786"/>
                  </a:lnTo>
                  <a:lnTo>
                    <a:pt x="8585" y="786"/>
                  </a:lnTo>
                  <a:cubicBezTo>
                    <a:pt x="9704" y="786"/>
                    <a:pt x="10847" y="774"/>
                    <a:pt x="12073" y="738"/>
                  </a:cubicBezTo>
                  <a:cubicBezTo>
                    <a:pt x="12323" y="738"/>
                    <a:pt x="12561" y="726"/>
                    <a:pt x="12799" y="715"/>
                  </a:cubicBezTo>
                  <a:cubicBezTo>
                    <a:pt x="13216" y="691"/>
                    <a:pt x="13645" y="679"/>
                    <a:pt x="14062" y="679"/>
                  </a:cubicBezTo>
                  <a:cubicBezTo>
                    <a:pt x="14752" y="679"/>
                    <a:pt x="15300" y="726"/>
                    <a:pt x="15812" y="798"/>
                  </a:cubicBezTo>
                  <a:cubicBezTo>
                    <a:pt x="15871" y="810"/>
                    <a:pt x="15955" y="810"/>
                    <a:pt x="16026" y="810"/>
                  </a:cubicBezTo>
                  <a:cubicBezTo>
                    <a:pt x="16288" y="810"/>
                    <a:pt x="16478" y="715"/>
                    <a:pt x="16609" y="476"/>
                  </a:cubicBezTo>
                  <a:lnTo>
                    <a:pt x="16705" y="334"/>
                  </a:ln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22;p33"/>
            <p:cNvSpPr/>
            <p:nvPr/>
          </p:nvSpPr>
          <p:spPr>
            <a:xfrm>
              <a:off x="5109550" y="1778625"/>
              <a:ext cx="414375" cy="23525"/>
            </a:xfrm>
            <a:custGeom>
              <a:avLst/>
              <a:gdLst/>
              <a:ahLst/>
              <a:cxnLst/>
              <a:rect l="l" t="t" r="r" b="b"/>
              <a:pathLst>
                <a:path w="16575" h="941" extrusionOk="0">
                  <a:moveTo>
                    <a:pt x="15324" y="203"/>
                  </a:moveTo>
                  <a:lnTo>
                    <a:pt x="15265" y="203"/>
                  </a:lnTo>
                  <a:cubicBezTo>
                    <a:pt x="13395" y="167"/>
                    <a:pt x="11538" y="143"/>
                    <a:pt x="9680" y="119"/>
                  </a:cubicBezTo>
                  <a:lnTo>
                    <a:pt x="5859" y="60"/>
                  </a:lnTo>
                  <a:cubicBezTo>
                    <a:pt x="4251" y="48"/>
                    <a:pt x="2656" y="24"/>
                    <a:pt x="1048" y="0"/>
                  </a:cubicBezTo>
                  <a:lnTo>
                    <a:pt x="929" y="0"/>
                  </a:lnTo>
                  <a:cubicBezTo>
                    <a:pt x="822" y="0"/>
                    <a:pt x="691" y="0"/>
                    <a:pt x="572" y="48"/>
                  </a:cubicBezTo>
                  <a:cubicBezTo>
                    <a:pt x="477" y="84"/>
                    <a:pt x="417" y="155"/>
                    <a:pt x="346" y="262"/>
                  </a:cubicBezTo>
                  <a:cubicBezTo>
                    <a:pt x="322" y="298"/>
                    <a:pt x="275" y="346"/>
                    <a:pt x="215" y="417"/>
                  </a:cubicBezTo>
                  <a:lnTo>
                    <a:pt x="1" y="655"/>
                  </a:lnTo>
                  <a:lnTo>
                    <a:pt x="310" y="679"/>
                  </a:lnTo>
                  <a:cubicBezTo>
                    <a:pt x="417" y="679"/>
                    <a:pt x="513" y="691"/>
                    <a:pt x="596" y="691"/>
                  </a:cubicBezTo>
                  <a:cubicBezTo>
                    <a:pt x="775" y="703"/>
                    <a:pt x="906" y="703"/>
                    <a:pt x="1025" y="703"/>
                  </a:cubicBezTo>
                  <a:cubicBezTo>
                    <a:pt x="1441" y="703"/>
                    <a:pt x="1882" y="703"/>
                    <a:pt x="2299" y="715"/>
                  </a:cubicBezTo>
                  <a:cubicBezTo>
                    <a:pt x="3013" y="715"/>
                    <a:pt x="3727" y="727"/>
                    <a:pt x="4454" y="727"/>
                  </a:cubicBezTo>
                  <a:cubicBezTo>
                    <a:pt x="5382" y="750"/>
                    <a:pt x="6311" y="762"/>
                    <a:pt x="7240" y="798"/>
                  </a:cubicBezTo>
                  <a:cubicBezTo>
                    <a:pt x="8037" y="810"/>
                    <a:pt x="8835" y="822"/>
                    <a:pt x="9633" y="834"/>
                  </a:cubicBezTo>
                  <a:lnTo>
                    <a:pt x="12133" y="881"/>
                  </a:lnTo>
                  <a:cubicBezTo>
                    <a:pt x="12836" y="893"/>
                    <a:pt x="13514" y="893"/>
                    <a:pt x="14217" y="905"/>
                  </a:cubicBezTo>
                  <a:cubicBezTo>
                    <a:pt x="14443" y="905"/>
                    <a:pt x="14645" y="929"/>
                    <a:pt x="14872" y="929"/>
                  </a:cubicBezTo>
                  <a:cubicBezTo>
                    <a:pt x="15157" y="941"/>
                    <a:pt x="15455" y="941"/>
                    <a:pt x="15753" y="941"/>
                  </a:cubicBezTo>
                  <a:lnTo>
                    <a:pt x="15872" y="941"/>
                  </a:lnTo>
                  <a:cubicBezTo>
                    <a:pt x="16098" y="941"/>
                    <a:pt x="16324" y="893"/>
                    <a:pt x="16491" y="584"/>
                  </a:cubicBezTo>
                  <a:lnTo>
                    <a:pt x="16574" y="441"/>
                  </a:lnTo>
                  <a:lnTo>
                    <a:pt x="16419" y="381"/>
                  </a:lnTo>
                  <a:cubicBezTo>
                    <a:pt x="16015" y="203"/>
                    <a:pt x="15657" y="203"/>
                    <a:pt x="15324" y="203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523;p33"/>
            <p:cNvSpPr/>
            <p:nvPr/>
          </p:nvSpPr>
          <p:spPr>
            <a:xfrm>
              <a:off x="5115200" y="1829225"/>
              <a:ext cx="235175" cy="22950"/>
            </a:xfrm>
            <a:custGeom>
              <a:avLst/>
              <a:gdLst/>
              <a:ahLst/>
              <a:cxnLst/>
              <a:rect l="l" t="t" r="r" b="b"/>
              <a:pathLst>
                <a:path w="9407" h="918" extrusionOk="0">
                  <a:moveTo>
                    <a:pt x="9324" y="167"/>
                  </a:moveTo>
                  <a:lnTo>
                    <a:pt x="9228" y="120"/>
                  </a:lnTo>
                  <a:cubicBezTo>
                    <a:pt x="9157" y="72"/>
                    <a:pt x="9050" y="24"/>
                    <a:pt x="8943" y="24"/>
                  </a:cubicBezTo>
                  <a:cubicBezTo>
                    <a:pt x="8788" y="24"/>
                    <a:pt x="8633" y="0"/>
                    <a:pt x="8454" y="0"/>
                  </a:cubicBezTo>
                  <a:cubicBezTo>
                    <a:pt x="8276" y="0"/>
                    <a:pt x="8085" y="0"/>
                    <a:pt x="7895" y="24"/>
                  </a:cubicBezTo>
                  <a:cubicBezTo>
                    <a:pt x="7454" y="36"/>
                    <a:pt x="7026" y="60"/>
                    <a:pt x="6597" y="96"/>
                  </a:cubicBezTo>
                  <a:cubicBezTo>
                    <a:pt x="5775" y="143"/>
                    <a:pt x="4942" y="179"/>
                    <a:pt x="4109" y="191"/>
                  </a:cubicBezTo>
                  <a:lnTo>
                    <a:pt x="3870" y="191"/>
                  </a:lnTo>
                  <a:cubicBezTo>
                    <a:pt x="3228" y="191"/>
                    <a:pt x="2596" y="167"/>
                    <a:pt x="1965" y="143"/>
                  </a:cubicBezTo>
                  <a:cubicBezTo>
                    <a:pt x="1584" y="120"/>
                    <a:pt x="1203" y="108"/>
                    <a:pt x="822" y="96"/>
                  </a:cubicBezTo>
                  <a:lnTo>
                    <a:pt x="763" y="96"/>
                  </a:lnTo>
                  <a:cubicBezTo>
                    <a:pt x="596" y="96"/>
                    <a:pt x="418" y="108"/>
                    <a:pt x="239" y="155"/>
                  </a:cubicBezTo>
                  <a:cubicBezTo>
                    <a:pt x="108" y="179"/>
                    <a:pt x="1" y="370"/>
                    <a:pt x="13" y="489"/>
                  </a:cubicBezTo>
                  <a:cubicBezTo>
                    <a:pt x="13" y="631"/>
                    <a:pt x="132" y="774"/>
                    <a:pt x="251" y="810"/>
                  </a:cubicBezTo>
                  <a:cubicBezTo>
                    <a:pt x="346" y="834"/>
                    <a:pt x="453" y="834"/>
                    <a:pt x="549" y="834"/>
                  </a:cubicBezTo>
                  <a:lnTo>
                    <a:pt x="549" y="691"/>
                  </a:lnTo>
                  <a:lnTo>
                    <a:pt x="584" y="834"/>
                  </a:lnTo>
                  <a:lnTo>
                    <a:pt x="656" y="834"/>
                  </a:lnTo>
                  <a:cubicBezTo>
                    <a:pt x="894" y="858"/>
                    <a:pt x="1132" y="858"/>
                    <a:pt x="1358" y="870"/>
                  </a:cubicBezTo>
                  <a:cubicBezTo>
                    <a:pt x="1894" y="893"/>
                    <a:pt x="2430" y="917"/>
                    <a:pt x="2977" y="917"/>
                  </a:cubicBezTo>
                  <a:lnTo>
                    <a:pt x="3263" y="917"/>
                  </a:lnTo>
                  <a:cubicBezTo>
                    <a:pt x="3942" y="917"/>
                    <a:pt x="4644" y="893"/>
                    <a:pt x="5311" y="882"/>
                  </a:cubicBezTo>
                  <a:lnTo>
                    <a:pt x="5656" y="870"/>
                  </a:lnTo>
                  <a:cubicBezTo>
                    <a:pt x="6680" y="834"/>
                    <a:pt x="7692" y="822"/>
                    <a:pt x="8704" y="774"/>
                  </a:cubicBezTo>
                  <a:cubicBezTo>
                    <a:pt x="8859" y="774"/>
                    <a:pt x="8990" y="715"/>
                    <a:pt x="9121" y="667"/>
                  </a:cubicBezTo>
                  <a:cubicBezTo>
                    <a:pt x="9181" y="655"/>
                    <a:pt x="9228" y="631"/>
                    <a:pt x="9288" y="620"/>
                  </a:cubicBezTo>
                  <a:lnTo>
                    <a:pt x="9407" y="584"/>
                  </a:lnTo>
                  <a:lnTo>
                    <a:pt x="9359" y="215"/>
                  </a:ln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" name="Google Shape;524;p33"/>
          <p:cNvSpPr/>
          <p:nvPr/>
        </p:nvSpPr>
        <p:spPr>
          <a:xfrm>
            <a:off x="7118094" y="2824411"/>
            <a:ext cx="4689847" cy="431177"/>
          </a:xfrm>
          <a:custGeom>
            <a:avLst/>
            <a:gdLst/>
            <a:ahLst/>
            <a:cxnLst/>
            <a:rect l="l" t="t" r="r" b="b"/>
            <a:pathLst>
              <a:path w="17860" h="1727" fill="none" extrusionOk="0">
                <a:moveTo>
                  <a:pt x="17860" y="1465"/>
                </a:moveTo>
                <a:cubicBezTo>
                  <a:pt x="17550" y="989"/>
                  <a:pt x="16717" y="453"/>
                  <a:pt x="16110" y="429"/>
                </a:cubicBezTo>
                <a:cubicBezTo>
                  <a:pt x="15193" y="417"/>
                  <a:pt x="14871" y="1727"/>
                  <a:pt x="13979" y="1715"/>
                </a:cubicBezTo>
                <a:cubicBezTo>
                  <a:pt x="13133" y="1703"/>
                  <a:pt x="13074" y="512"/>
                  <a:pt x="12121" y="274"/>
                </a:cubicBezTo>
                <a:cubicBezTo>
                  <a:pt x="11002" y="1"/>
                  <a:pt x="10645" y="1536"/>
                  <a:pt x="9347" y="1417"/>
                </a:cubicBezTo>
                <a:cubicBezTo>
                  <a:pt x="8335" y="1322"/>
                  <a:pt x="8228" y="346"/>
                  <a:pt x="7263" y="405"/>
                </a:cubicBezTo>
                <a:cubicBezTo>
                  <a:pt x="6299" y="465"/>
                  <a:pt x="6192" y="1441"/>
                  <a:pt x="5251" y="1489"/>
                </a:cubicBezTo>
                <a:cubicBezTo>
                  <a:pt x="4203" y="1536"/>
                  <a:pt x="4120" y="310"/>
                  <a:pt x="3037" y="346"/>
                </a:cubicBezTo>
                <a:cubicBezTo>
                  <a:pt x="2215" y="370"/>
                  <a:pt x="1858" y="1084"/>
                  <a:pt x="691" y="1060"/>
                </a:cubicBezTo>
                <a:cubicBezTo>
                  <a:pt x="393" y="1060"/>
                  <a:pt x="155" y="1001"/>
                  <a:pt x="1" y="953"/>
                </a:cubicBezTo>
              </a:path>
            </a:pathLst>
          </a:custGeom>
          <a:noFill/>
          <a:ln w="28575" cap="flat" cmpd="sng">
            <a:solidFill>
              <a:schemeClr val="lt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525;p33"/>
          <p:cNvSpPr/>
          <p:nvPr/>
        </p:nvSpPr>
        <p:spPr>
          <a:xfrm rot="2006702">
            <a:off x="9511436" y="1314492"/>
            <a:ext cx="648320" cy="592622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526;p33"/>
          <p:cNvSpPr/>
          <p:nvPr/>
        </p:nvSpPr>
        <p:spPr>
          <a:xfrm>
            <a:off x="1664967" y="4829757"/>
            <a:ext cx="513999" cy="46982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3584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49" y="-428991"/>
            <a:ext cx="10058400" cy="565643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C87A06E-91D0-4B20-B5D2-9B57A4B0483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796430" y="4069135"/>
            <a:ext cx="6796088" cy="59463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s-ES" sz="5400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¡MUCHAS GRACIAS!</a:t>
            </a:r>
            <a:endParaRPr lang="es-CO" sz="5400" dirty="0">
              <a:solidFill>
                <a:srgbClr val="00B0F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569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80;p30"/>
          <p:cNvSpPr txBox="1">
            <a:spLocks/>
          </p:cNvSpPr>
          <p:nvPr/>
        </p:nvSpPr>
        <p:spPr>
          <a:xfrm>
            <a:off x="3073919" y="4196697"/>
            <a:ext cx="7351391" cy="76872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s-CO" sz="24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DÍA INTERNACIONAL DE LA PERSONA SORDA</a:t>
            </a:r>
            <a:endParaRPr lang="es-CO" sz="24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Google Shape;381;p30"/>
          <p:cNvSpPr txBox="1">
            <a:spLocks/>
          </p:cNvSpPr>
          <p:nvPr/>
        </p:nvSpPr>
        <p:spPr>
          <a:xfrm>
            <a:off x="2720121" y="4911859"/>
            <a:ext cx="7351391" cy="9065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CO" sz="2000" dirty="0">
                <a:solidFill>
                  <a:schemeClr val="bg1"/>
                </a:solidFill>
                <a:latin typeface="Arial Narrow" panose="020B0606020202030204" pitchFamily="34" charset="0"/>
              </a:rPr>
              <a:t>27 DE SEPTIEMBRE DE 2020</a:t>
            </a:r>
            <a:endParaRPr lang="es-CO" sz="20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2" name="Google Shape;385;p30"/>
          <p:cNvGrpSpPr/>
          <p:nvPr/>
        </p:nvGrpSpPr>
        <p:grpSpPr>
          <a:xfrm>
            <a:off x="8722231" y="2962515"/>
            <a:ext cx="1153289" cy="1286322"/>
            <a:chOff x="2537500" y="2379600"/>
            <a:chExt cx="272100" cy="330700"/>
          </a:xfrm>
        </p:grpSpPr>
        <p:sp>
          <p:nvSpPr>
            <p:cNvPr id="13" name="Google Shape;386;p30"/>
            <p:cNvSpPr/>
            <p:nvPr/>
          </p:nvSpPr>
          <p:spPr>
            <a:xfrm>
              <a:off x="2554775" y="2394175"/>
              <a:ext cx="223275" cy="260475"/>
            </a:xfrm>
            <a:custGeom>
              <a:avLst/>
              <a:gdLst/>
              <a:ahLst/>
              <a:cxnLst/>
              <a:rect l="l" t="t" r="r" b="b"/>
              <a:pathLst>
                <a:path w="8931" h="10419" extrusionOk="0">
                  <a:moveTo>
                    <a:pt x="2155" y="0"/>
                  </a:moveTo>
                  <a:lnTo>
                    <a:pt x="8335" y="0"/>
                  </a:lnTo>
                  <a:cubicBezTo>
                    <a:pt x="8394" y="0"/>
                    <a:pt x="8430" y="12"/>
                    <a:pt x="8525" y="24"/>
                  </a:cubicBezTo>
                  <a:cubicBezTo>
                    <a:pt x="8537" y="179"/>
                    <a:pt x="8537" y="322"/>
                    <a:pt x="8537" y="453"/>
                  </a:cubicBezTo>
                  <a:cubicBezTo>
                    <a:pt x="8537" y="870"/>
                    <a:pt x="8537" y="1298"/>
                    <a:pt x="8632" y="1703"/>
                  </a:cubicBezTo>
                  <a:cubicBezTo>
                    <a:pt x="8692" y="2025"/>
                    <a:pt x="8656" y="2358"/>
                    <a:pt x="8656" y="2703"/>
                  </a:cubicBezTo>
                  <a:cubicBezTo>
                    <a:pt x="8656" y="3048"/>
                    <a:pt x="8668" y="3394"/>
                    <a:pt x="8728" y="3727"/>
                  </a:cubicBezTo>
                  <a:cubicBezTo>
                    <a:pt x="8763" y="3894"/>
                    <a:pt x="8763" y="4072"/>
                    <a:pt x="8763" y="4251"/>
                  </a:cubicBezTo>
                  <a:cubicBezTo>
                    <a:pt x="8763" y="5180"/>
                    <a:pt x="8751" y="6096"/>
                    <a:pt x="8751" y="7025"/>
                  </a:cubicBezTo>
                  <a:cubicBezTo>
                    <a:pt x="8751" y="7180"/>
                    <a:pt x="8763" y="7335"/>
                    <a:pt x="8787" y="7501"/>
                  </a:cubicBezTo>
                  <a:cubicBezTo>
                    <a:pt x="8930" y="8109"/>
                    <a:pt x="8871" y="8728"/>
                    <a:pt x="8835" y="9347"/>
                  </a:cubicBezTo>
                  <a:cubicBezTo>
                    <a:pt x="8835" y="9359"/>
                    <a:pt x="8823" y="9359"/>
                    <a:pt x="8787" y="9383"/>
                  </a:cubicBezTo>
                  <a:lnTo>
                    <a:pt x="8573" y="9168"/>
                  </a:lnTo>
                  <a:cubicBezTo>
                    <a:pt x="8466" y="9061"/>
                    <a:pt x="8347" y="9049"/>
                    <a:pt x="8216" y="9085"/>
                  </a:cubicBezTo>
                  <a:cubicBezTo>
                    <a:pt x="8097" y="9133"/>
                    <a:pt x="7978" y="9180"/>
                    <a:pt x="7823" y="9240"/>
                  </a:cubicBezTo>
                  <a:cubicBezTo>
                    <a:pt x="7799" y="9133"/>
                    <a:pt x="7751" y="9049"/>
                    <a:pt x="7763" y="8990"/>
                  </a:cubicBezTo>
                  <a:cubicBezTo>
                    <a:pt x="7858" y="8632"/>
                    <a:pt x="7751" y="8299"/>
                    <a:pt x="7561" y="7978"/>
                  </a:cubicBezTo>
                  <a:cubicBezTo>
                    <a:pt x="7632" y="7870"/>
                    <a:pt x="7704" y="7751"/>
                    <a:pt x="7775" y="7632"/>
                  </a:cubicBezTo>
                  <a:cubicBezTo>
                    <a:pt x="8180" y="7001"/>
                    <a:pt x="8132" y="7216"/>
                    <a:pt x="8132" y="6466"/>
                  </a:cubicBezTo>
                  <a:lnTo>
                    <a:pt x="8132" y="6132"/>
                  </a:lnTo>
                  <a:cubicBezTo>
                    <a:pt x="8120" y="5477"/>
                    <a:pt x="7942" y="4882"/>
                    <a:pt x="7466" y="4406"/>
                  </a:cubicBezTo>
                  <a:cubicBezTo>
                    <a:pt x="7275" y="4191"/>
                    <a:pt x="7096" y="3965"/>
                    <a:pt x="6906" y="3751"/>
                  </a:cubicBezTo>
                  <a:cubicBezTo>
                    <a:pt x="6977" y="3715"/>
                    <a:pt x="7085" y="3703"/>
                    <a:pt x="7156" y="3644"/>
                  </a:cubicBezTo>
                  <a:cubicBezTo>
                    <a:pt x="7204" y="3608"/>
                    <a:pt x="7263" y="3525"/>
                    <a:pt x="7239" y="3465"/>
                  </a:cubicBezTo>
                  <a:cubicBezTo>
                    <a:pt x="7239" y="3406"/>
                    <a:pt x="7168" y="3346"/>
                    <a:pt x="7120" y="3310"/>
                  </a:cubicBezTo>
                  <a:cubicBezTo>
                    <a:pt x="7085" y="3287"/>
                    <a:pt x="7025" y="3287"/>
                    <a:pt x="6966" y="3287"/>
                  </a:cubicBezTo>
                  <a:cubicBezTo>
                    <a:pt x="6489" y="3287"/>
                    <a:pt x="6013" y="3215"/>
                    <a:pt x="5537" y="3287"/>
                  </a:cubicBezTo>
                  <a:cubicBezTo>
                    <a:pt x="4406" y="3453"/>
                    <a:pt x="3251" y="3358"/>
                    <a:pt x="2120" y="3370"/>
                  </a:cubicBezTo>
                  <a:cubicBezTo>
                    <a:pt x="1810" y="3370"/>
                    <a:pt x="1489" y="3358"/>
                    <a:pt x="1167" y="3370"/>
                  </a:cubicBezTo>
                  <a:cubicBezTo>
                    <a:pt x="929" y="3370"/>
                    <a:pt x="929" y="3394"/>
                    <a:pt x="739" y="3596"/>
                  </a:cubicBezTo>
                  <a:cubicBezTo>
                    <a:pt x="774" y="3727"/>
                    <a:pt x="870" y="3787"/>
                    <a:pt x="977" y="3810"/>
                  </a:cubicBezTo>
                  <a:cubicBezTo>
                    <a:pt x="1108" y="3834"/>
                    <a:pt x="1262" y="3834"/>
                    <a:pt x="1405" y="3834"/>
                  </a:cubicBezTo>
                  <a:cubicBezTo>
                    <a:pt x="2001" y="3834"/>
                    <a:pt x="2584" y="3822"/>
                    <a:pt x="3179" y="3822"/>
                  </a:cubicBezTo>
                  <a:cubicBezTo>
                    <a:pt x="3275" y="3822"/>
                    <a:pt x="3370" y="3834"/>
                    <a:pt x="3465" y="3834"/>
                  </a:cubicBezTo>
                  <a:cubicBezTo>
                    <a:pt x="3513" y="3965"/>
                    <a:pt x="3417" y="4013"/>
                    <a:pt x="3358" y="4072"/>
                  </a:cubicBezTo>
                  <a:cubicBezTo>
                    <a:pt x="3251" y="4180"/>
                    <a:pt x="3132" y="4251"/>
                    <a:pt x="3036" y="4358"/>
                  </a:cubicBezTo>
                  <a:cubicBezTo>
                    <a:pt x="2894" y="4477"/>
                    <a:pt x="2798" y="4596"/>
                    <a:pt x="2763" y="4787"/>
                  </a:cubicBezTo>
                  <a:cubicBezTo>
                    <a:pt x="2751" y="4858"/>
                    <a:pt x="2691" y="4942"/>
                    <a:pt x="2632" y="5013"/>
                  </a:cubicBezTo>
                  <a:lnTo>
                    <a:pt x="1370" y="5013"/>
                  </a:lnTo>
                  <a:cubicBezTo>
                    <a:pt x="1262" y="5013"/>
                    <a:pt x="1155" y="5001"/>
                    <a:pt x="1072" y="5013"/>
                  </a:cubicBezTo>
                  <a:cubicBezTo>
                    <a:pt x="989" y="5025"/>
                    <a:pt x="929" y="5061"/>
                    <a:pt x="870" y="5084"/>
                  </a:cubicBezTo>
                  <a:cubicBezTo>
                    <a:pt x="750" y="5156"/>
                    <a:pt x="750" y="5323"/>
                    <a:pt x="870" y="5418"/>
                  </a:cubicBezTo>
                  <a:cubicBezTo>
                    <a:pt x="977" y="5501"/>
                    <a:pt x="1108" y="5513"/>
                    <a:pt x="1251" y="5513"/>
                  </a:cubicBezTo>
                  <a:lnTo>
                    <a:pt x="2108" y="5513"/>
                  </a:lnTo>
                  <a:cubicBezTo>
                    <a:pt x="2203" y="5513"/>
                    <a:pt x="2274" y="5537"/>
                    <a:pt x="2358" y="5549"/>
                  </a:cubicBezTo>
                  <a:cubicBezTo>
                    <a:pt x="2334" y="5894"/>
                    <a:pt x="2298" y="6216"/>
                    <a:pt x="2286" y="6549"/>
                  </a:cubicBezTo>
                  <a:cubicBezTo>
                    <a:pt x="2120" y="6644"/>
                    <a:pt x="1965" y="6608"/>
                    <a:pt x="1810" y="6620"/>
                  </a:cubicBezTo>
                  <a:cubicBezTo>
                    <a:pt x="1620" y="6632"/>
                    <a:pt x="1405" y="6644"/>
                    <a:pt x="1215" y="6680"/>
                  </a:cubicBezTo>
                  <a:cubicBezTo>
                    <a:pt x="1108" y="6692"/>
                    <a:pt x="1036" y="6787"/>
                    <a:pt x="1084" y="6918"/>
                  </a:cubicBezTo>
                  <a:cubicBezTo>
                    <a:pt x="1501" y="7049"/>
                    <a:pt x="1929" y="6966"/>
                    <a:pt x="2346" y="7025"/>
                  </a:cubicBezTo>
                  <a:cubicBezTo>
                    <a:pt x="2441" y="7228"/>
                    <a:pt x="2501" y="7442"/>
                    <a:pt x="2596" y="7620"/>
                  </a:cubicBezTo>
                  <a:cubicBezTo>
                    <a:pt x="2703" y="7799"/>
                    <a:pt x="2894" y="7930"/>
                    <a:pt x="2977" y="8132"/>
                  </a:cubicBezTo>
                  <a:cubicBezTo>
                    <a:pt x="2941" y="8240"/>
                    <a:pt x="2870" y="8216"/>
                    <a:pt x="2798" y="8228"/>
                  </a:cubicBezTo>
                  <a:cubicBezTo>
                    <a:pt x="2465" y="8228"/>
                    <a:pt x="2120" y="8228"/>
                    <a:pt x="1798" y="8240"/>
                  </a:cubicBezTo>
                  <a:cubicBezTo>
                    <a:pt x="1667" y="8240"/>
                    <a:pt x="1512" y="8287"/>
                    <a:pt x="1381" y="8335"/>
                  </a:cubicBezTo>
                  <a:cubicBezTo>
                    <a:pt x="1334" y="8347"/>
                    <a:pt x="1286" y="8418"/>
                    <a:pt x="1286" y="8466"/>
                  </a:cubicBezTo>
                  <a:cubicBezTo>
                    <a:pt x="1286" y="8513"/>
                    <a:pt x="1334" y="8585"/>
                    <a:pt x="1381" y="8597"/>
                  </a:cubicBezTo>
                  <a:cubicBezTo>
                    <a:pt x="1489" y="8644"/>
                    <a:pt x="1608" y="8668"/>
                    <a:pt x="1703" y="8668"/>
                  </a:cubicBezTo>
                  <a:cubicBezTo>
                    <a:pt x="2179" y="8692"/>
                    <a:pt x="2655" y="8704"/>
                    <a:pt x="3132" y="8692"/>
                  </a:cubicBezTo>
                  <a:cubicBezTo>
                    <a:pt x="3417" y="8692"/>
                    <a:pt x="3667" y="8752"/>
                    <a:pt x="3929" y="8871"/>
                  </a:cubicBezTo>
                  <a:cubicBezTo>
                    <a:pt x="4025" y="8906"/>
                    <a:pt x="4132" y="8954"/>
                    <a:pt x="4239" y="9013"/>
                  </a:cubicBezTo>
                  <a:cubicBezTo>
                    <a:pt x="4703" y="9240"/>
                    <a:pt x="5180" y="9264"/>
                    <a:pt x="5668" y="9073"/>
                  </a:cubicBezTo>
                  <a:cubicBezTo>
                    <a:pt x="5775" y="9025"/>
                    <a:pt x="5894" y="9013"/>
                    <a:pt x="6013" y="9002"/>
                  </a:cubicBezTo>
                  <a:cubicBezTo>
                    <a:pt x="6108" y="9121"/>
                    <a:pt x="6215" y="9204"/>
                    <a:pt x="6311" y="9323"/>
                  </a:cubicBezTo>
                  <a:cubicBezTo>
                    <a:pt x="6442" y="9490"/>
                    <a:pt x="6620" y="9585"/>
                    <a:pt x="6846" y="9561"/>
                  </a:cubicBezTo>
                  <a:cubicBezTo>
                    <a:pt x="6906" y="9561"/>
                    <a:pt x="6966" y="9549"/>
                    <a:pt x="7001" y="9561"/>
                  </a:cubicBezTo>
                  <a:cubicBezTo>
                    <a:pt x="7085" y="9597"/>
                    <a:pt x="7144" y="9656"/>
                    <a:pt x="7180" y="9704"/>
                  </a:cubicBezTo>
                  <a:cubicBezTo>
                    <a:pt x="7049" y="9942"/>
                    <a:pt x="6930" y="10145"/>
                    <a:pt x="6799" y="10371"/>
                  </a:cubicBezTo>
                  <a:cubicBezTo>
                    <a:pt x="6168" y="10418"/>
                    <a:pt x="786" y="10383"/>
                    <a:pt x="417" y="10335"/>
                  </a:cubicBezTo>
                  <a:cubicBezTo>
                    <a:pt x="298" y="10085"/>
                    <a:pt x="250" y="9835"/>
                    <a:pt x="250" y="9549"/>
                  </a:cubicBezTo>
                  <a:cubicBezTo>
                    <a:pt x="250" y="9264"/>
                    <a:pt x="262" y="8966"/>
                    <a:pt x="155" y="8704"/>
                  </a:cubicBezTo>
                  <a:cubicBezTo>
                    <a:pt x="131" y="8597"/>
                    <a:pt x="131" y="8478"/>
                    <a:pt x="131" y="8359"/>
                  </a:cubicBezTo>
                  <a:lnTo>
                    <a:pt x="131" y="7585"/>
                  </a:lnTo>
                  <a:cubicBezTo>
                    <a:pt x="131" y="7466"/>
                    <a:pt x="131" y="7347"/>
                    <a:pt x="96" y="7239"/>
                  </a:cubicBezTo>
                  <a:cubicBezTo>
                    <a:pt x="0" y="6942"/>
                    <a:pt x="24" y="6644"/>
                    <a:pt x="24" y="6346"/>
                  </a:cubicBezTo>
                  <a:lnTo>
                    <a:pt x="24" y="2894"/>
                  </a:lnTo>
                  <a:cubicBezTo>
                    <a:pt x="24" y="2763"/>
                    <a:pt x="12" y="2620"/>
                    <a:pt x="72" y="2453"/>
                  </a:cubicBezTo>
                  <a:cubicBezTo>
                    <a:pt x="429" y="2596"/>
                    <a:pt x="810" y="2513"/>
                    <a:pt x="1167" y="2632"/>
                  </a:cubicBezTo>
                  <a:cubicBezTo>
                    <a:pt x="1346" y="2691"/>
                    <a:pt x="1572" y="2656"/>
                    <a:pt x="1762" y="2644"/>
                  </a:cubicBezTo>
                  <a:cubicBezTo>
                    <a:pt x="1941" y="2632"/>
                    <a:pt x="2048" y="2513"/>
                    <a:pt x="2084" y="2334"/>
                  </a:cubicBezTo>
                  <a:cubicBezTo>
                    <a:pt x="2096" y="2227"/>
                    <a:pt x="2096" y="2120"/>
                    <a:pt x="2096" y="2036"/>
                  </a:cubicBezTo>
                  <a:cubicBezTo>
                    <a:pt x="2096" y="1822"/>
                    <a:pt x="2096" y="1608"/>
                    <a:pt x="2155" y="1393"/>
                  </a:cubicBezTo>
                  <a:cubicBezTo>
                    <a:pt x="2203" y="1251"/>
                    <a:pt x="2179" y="1084"/>
                    <a:pt x="2179" y="917"/>
                  </a:cubicBezTo>
                  <a:cubicBezTo>
                    <a:pt x="2155" y="596"/>
                    <a:pt x="2155" y="322"/>
                    <a:pt x="2155" y="0"/>
                  </a:cubicBezTo>
                  <a:close/>
                  <a:moveTo>
                    <a:pt x="6549" y="1917"/>
                  </a:moveTo>
                  <a:lnTo>
                    <a:pt x="6549" y="1965"/>
                  </a:lnTo>
                  <a:cubicBezTo>
                    <a:pt x="6680" y="1953"/>
                    <a:pt x="6799" y="1965"/>
                    <a:pt x="6930" y="1929"/>
                  </a:cubicBezTo>
                  <a:cubicBezTo>
                    <a:pt x="7061" y="1917"/>
                    <a:pt x="7144" y="1810"/>
                    <a:pt x="7144" y="1691"/>
                  </a:cubicBezTo>
                  <a:cubicBezTo>
                    <a:pt x="7144" y="1596"/>
                    <a:pt x="7049" y="1489"/>
                    <a:pt x="6918" y="1477"/>
                  </a:cubicBezTo>
                  <a:cubicBezTo>
                    <a:pt x="6763" y="1453"/>
                    <a:pt x="6632" y="1453"/>
                    <a:pt x="6489" y="1453"/>
                  </a:cubicBezTo>
                  <a:cubicBezTo>
                    <a:pt x="5787" y="1453"/>
                    <a:pt x="5084" y="1453"/>
                    <a:pt x="4370" y="1477"/>
                  </a:cubicBezTo>
                  <a:cubicBezTo>
                    <a:pt x="4263" y="1477"/>
                    <a:pt x="4168" y="1453"/>
                    <a:pt x="4072" y="1489"/>
                  </a:cubicBezTo>
                  <a:cubicBezTo>
                    <a:pt x="3810" y="1608"/>
                    <a:pt x="3513" y="1596"/>
                    <a:pt x="3227" y="1608"/>
                  </a:cubicBezTo>
                  <a:cubicBezTo>
                    <a:pt x="3108" y="1608"/>
                    <a:pt x="2989" y="1620"/>
                    <a:pt x="2882" y="1655"/>
                  </a:cubicBezTo>
                  <a:cubicBezTo>
                    <a:pt x="2822" y="1667"/>
                    <a:pt x="2763" y="1751"/>
                    <a:pt x="2763" y="1798"/>
                  </a:cubicBezTo>
                  <a:cubicBezTo>
                    <a:pt x="2763" y="1858"/>
                    <a:pt x="2822" y="1917"/>
                    <a:pt x="2870" y="1965"/>
                  </a:cubicBezTo>
                  <a:cubicBezTo>
                    <a:pt x="2894" y="1989"/>
                    <a:pt x="2941" y="2013"/>
                    <a:pt x="2989" y="2013"/>
                  </a:cubicBezTo>
                  <a:cubicBezTo>
                    <a:pt x="3310" y="2036"/>
                    <a:pt x="3644" y="2084"/>
                    <a:pt x="3965" y="1989"/>
                  </a:cubicBezTo>
                  <a:cubicBezTo>
                    <a:pt x="4179" y="1929"/>
                    <a:pt x="4382" y="1905"/>
                    <a:pt x="4608" y="1905"/>
                  </a:cubicBezTo>
                  <a:cubicBezTo>
                    <a:pt x="5263" y="1917"/>
                    <a:pt x="5906" y="1917"/>
                    <a:pt x="6549" y="19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87;p30"/>
            <p:cNvSpPr/>
            <p:nvPr/>
          </p:nvSpPr>
          <p:spPr>
            <a:xfrm>
              <a:off x="2565200" y="2408175"/>
              <a:ext cx="30375" cy="37225"/>
            </a:xfrm>
            <a:custGeom>
              <a:avLst/>
              <a:gdLst/>
              <a:ahLst/>
              <a:cxnLst/>
              <a:rect l="l" t="t" r="r" b="b"/>
              <a:pathLst>
                <a:path w="1215" h="1489" extrusionOk="0">
                  <a:moveTo>
                    <a:pt x="0" y="1250"/>
                  </a:moveTo>
                  <a:cubicBezTo>
                    <a:pt x="24" y="1191"/>
                    <a:pt x="24" y="1131"/>
                    <a:pt x="48" y="1095"/>
                  </a:cubicBezTo>
                  <a:cubicBezTo>
                    <a:pt x="274" y="810"/>
                    <a:pt x="976" y="119"/>
                    <a:pt x="1167" y="0"/>
                  </a:cubicBezTo>
                  <a:cubicBezTo>
                    <a:pt x="1203" y="179"/>
                    <a:pt x="1215" y="357"/>
                    <a:pt x="1167" y="512"/>
                  </a:cubicBezTo>
                  <a:cubicBezTo>
                    <a:pt x="1084" y="786"/>
                    <a:pt x="1036" y="1084"/>
                    <a:pt x="1036" y="1369"/>
                  </a:cubicBezTo>
                  <a:cubicBezTo>
                    <a:pt x="834" y="1488"/>
                    <a:pt x="679" y="1345"/>
                    <a:pt x="512" y="1334"/>
                  </a:cubicBezTo>
                  <a:cubicBezTo>
                    <a:pt x="333" y="1310"/>
                    <a:pt x="179" y="1357"/>
                    <a:pt x="0" y="12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88;p30"/>
            <p:cNvSpPr/>
            <p:nvPr/>
          </p:nvSpPr>
          <p:spPr>
            <a:xfrm>
              <a:off x="2623525" y="2491725"/>
              <a:ext cx="121175" cy="116725"/>
            </a:xfrm>
            <a:custGeom>
              <a:avLst/>
              <a:gdLst/>
              <a:ahLst/>
              <a:cxnLst/>
              <a:rect l="l" t="t" r="r" b="b"/>
              <a:pathLst>
                <a:path w="4847" h="4669" extrusionOk="0">
                  <a:moveTo>
                    <a:pt x="2463" y="1"/>
                  </a:moveTo>
                  <a:cubicBezTo>
                    <a:pt x="2337" y="1"/>
                    <a:pt x="2211" y="9"/>
                    <a:pt x="2084" y="28"/>
                  </a:cubicBezTo>
                  <a:cubicBezTo>
                    <a:pt x="1608" y="99"/>
                    <a:pt x="1179" y="289"/>
                    <a:pt x="775" y="528"/>
                  </a:cubicBezTo>
                  <a:cubicBezTo>
                    <a:pt x="560" y="647"/>
                    <a:pt x="382" y="766"/>
                    <a:pt x="358" y="1040"/>
                  </a:cubicBezTo>
                  <a:cubicBezTo>
                    <a:pt x="346" y="1123"/>
                    <a:pt x="286" y="1218"/>
                    <a:pt x="239" y="1301"/>
                  </a:cubicBezTo>
                  <a:cubicBezTo>
                    <a:pt x="84" y="1575"/>
                    <a:pt x="1" y="1861"/>
                    <a:pt x="108" y="2171"/>
                  </a:cubicBezTo>
                  <a:cubicBezTo>
                    <a:pt x="120" y="2218"/>
                    <a:pt x="120" y="2254"/>
                    <a:pt x="120" y="2302"/>
                  </a:cubicBezTo>
                  <a:cubicBezTo>
                    <a:pt x="167" y="2575"/>
                    <a:pt x="239" y="2837"/>
                    <a:pt x="263" y="3099"/>
                  </a:cubicBezTo>
                  <a:cubicBezTo>
                    <a:pt x="298" y="3421"/>
                    <a:pt x="548" y="3599"/>
                    <a:pt x="727" y="3814"/>
                  </a:cubicBezTo>
                  <a:cubicBezTo>
                    <a:pt x="965" y="4147"/>
                    <a:pt x="1275" y="4397"/>
                    <a:pt x="1715" y="4445"/>
                  </a:cubicBezTo>
                  <a:cubicBezTo>
                    <a:pt x="1787" y="4457"/>
                    <a:pt x="1858" y="4469"/>
                    <a:pt x="1906" y="4516"/>
                  </a:cubicBezTo>
                  <a:cubicBezTo>
                    <a:pt x="2016" y="4626"/>
                    <a:pt x="2134" y="4669"/>
                    <a:pt x="2261" y="4669"/>
                  </a:cubicBezTo>
                  <a:cubicBezTo>
                    <a:pt x="2352" y="4669"/>
                    <a:pt x="2448" y="4646"/>
                    <a:pt x="2549" y="4611"/>
                  </a:cubicBezTo>
                  <a:cubicBezTo>
                    <a:pt x="2632" y="4576"/>
                    <a:pt x="2739" y="4552"/>
                    <a:pt x="2822" y="4516"/>
                  </a:cubicBezTo>
                  <a:cubicBezTo>
                    <a:pt x="3418" y="4409"/>
                    <a:pt x="3870" y="4052"/>
                    <a:pt x="4287" y="3659"/>
                  </a:cubicBezTo>
                  <a:cubicBezTo>
                    <a:pt x="4597" y="3349"/>
                    <a:pt x="4847" y="2956"/>
                    <a:pt x="4763" y="2433"/>
                  </a:cubicBezTo>
                  <a:cubicBezTo>
                    <a:pt x="4787" y="1813"/>
                    <a:pt x="4644" y="1242"/>
                    <a:pt x="4180" y="801"/>
                  </a:cubicBezTo>
                  <a:cubicBezTo>
                    <a:pt x="4168" y="790"/>
                    <a:pt x="4156" y="754"/>
                    <a:pt x="4132" y="730"/>
                  </a:cubicBezTo>
                  <a:cubicBezTo>
                    <a:pt x="4001" y="492"/>
                    <a:pt x="3799" y="337"/>
                    <a:pt x="3561" y="230"/>
                  </a:cubicBezTo>
                  <a:cubicBezTo>
                    <a:pt x="3205" y="79"/>
                    <a:pt x="2836" y="1"/>
                    <a:pt x="2463" y="1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89;p30"/>
            <p:cNvSpPr/>
            <p:nvPr/>
          </p:nvSpPr>
          <p:spPr>
            <a:xfrm>
              <a:off x="2537500" y="2379600"/>
              <a:ext cx="272100" cy="330700"/>
            </a:xfrm>
            <a:custGeom>
              <a:avLst/>
              <a:gdLst/>
              <a:ahLst/>
              <a:cxnLst/>
              <a:rect l="l" t="t" r="r" b="b"/>
              <a:pathLst>
                <a:path w="10884" h="13228" extrusionOk="0">
                  <a:moveTo>
                    <a:pt x="10121" y="10966"/>
                  </a:moveTo>
                  <a:cubicBezTo>
                    <a:pt x="10312" y="11299"/>
                    <a:pt x="10514" y="11656"/>
                    <a:pt x="10728" y="12013"/>
                  </a:cubicBezTo>
                  <a:cubicBezTo>
                    <a:pt x="10812" y="12144"/>
                    <a:pt x="10847" y="12263"/>
                    <a:pt x="10871" y="12418"/>
                  </a:cubicBezTo>
                  <a:cubicBezTo>
                    <a:pt x="10883" y="12621"/>
                    <a:pt x="10812" y="12787"/>
                    <a:pt x="10633" y="12895"/>
                  </a:cubicBezTo>
                  <a:cubicBezTo>
                    <a:pt x="10335" y="13049"/>
                    <a:pt x="10014" y="13204"/>
                    <a:pt x="9657" y="13216"/>
                  </a:cubicBezTo>
                  <a:cubicBezTo>
                    <a:pt x="9359" y="13228"/>
                    <a:pt x="9157" y="13097"/>
                    <a:pt x="9002" y="12895"/>
                  </a:cubicBezTo>
                  <a:cubicBezTo>
                    <a:pt x="8692" y="12442"/>
                    <a:pt x="8335" y="12025"/>
                    <a:pt x="7966" y="11597"/>
                  </a:cubicBezTo>
                  <a:lnTo>
                    <a:pt x="7502" y="11597"/>
                  </a:lnTo>
                  <a:cubicBezTo>
                    <a:pt x="5382" y="11597"/>
                    <a:pt x="3263" y="11609"/>
                    <a:pt x="1144" y="11609"/>
                  </a:cubicBezTo>
                  <a:lnTo>
                    <a:pt x="715" y="11609"/>
                  </a:lnTo>
                  <a:cubicBezTo>
                    <a:pt x="489" y="11597"/>
                    <a:pt x="358" y="11478"/>
                    <a:pt x="358" y="11251"/>
                  </a:cubicBezTo>
                  <a:cubicBezTo>
                    <a:pt x="346" y="10990"/>
                    <a:pt x="251" y="10728"/>
                    <a:pt x="251" y="10489"/>
                  </a:cubicBezTo>
                  <a:cubicBezTo>
                    <a:pt x="263" y="9775"/>
                    <a:pt x="72" y="9061"/>
                    <a:pt x="132" y="8346"/>
                  </a:cubicBezTo>
                  <a:cubicBezTo>
                    <a:pt x="156" y="8156"/>
                    <a:pt x="120" y="7977"/>
                    <a:pt x="72" y="7799"/>
                  </a:cubicBezTo>
                  <a:cubicBezTo>
                    <a:pt x="37" y="7668"/>
                    <a:pt x="13" y="7513"/>
                    <a:pt x="13" y="7370"/>
                  </a:cubicBezTo>
                  <a:cubicBezTo>
                    <a:pt x="13" y="5846"/>
                    <a:pt x="13" y="4346"/>
                    <a:pt x="1" y="2834"/>
                  </a:cubicBezTo>
                  <a:cubicBezTo>
                    <a:pt x="1" y="2631"/>
                    <a:pt x="60" y="2500"/>
                    <a:pt x="227" y="2393"/>
                  </a:cubicBezTo>
                  <a:cubicBezTo>
                    <a:pt x="310" y="2334"/>
                    <a:pt x="418" y="2262"/>
                    <a:pt x="477" y="2179"/>
                  </a:cubicBezTo>
                  <a:cubicBezTo>
                    <a:pt x="715" y="1822"/>
                    <a:pt x="1025" y="1536"/>
                    <a:pt x="1346" y="1262"/>
                  </a:cubicBezTo>
                  <a:cubicBezTo>
                    <a:pt x="1668" y="988"/>
                    <a:pt x="1942" y="643"/>
                    <a:pt x="2239" y="333"/>
                  </a:cubicBezTo>
                  <a:cubicBezTo>
                    <a:pt x="2299" y="250"/>
                    <a:pt x="2334" y="167"/>
                    <a:pt x="2382" y="60"/>
                  </a:cubicBezTo>
                  <a:cubicBezTo>
                    <a:pt x="2477" y="48"/>
                    <a:pt x="2573" y="36"/>
                    <a:pt x="2680" y="36"/>
                  </a:cubicBezTo>
                  <a:lnTo>
                    <a:pt x="9121" y="36"/>
                  </a:lnTo>
                  <a:lnTo>
                    <a:pt x="9169" y="36"/>
                  </a:lnTo>
                  <a:cubicBezTo>
                    <a:pt x="9633" y="0"/>
                    <a:pt x="9859" y="286"/>
                    <a:pt x="9835" y="667"/>
                  </a:cubicBezTo>
                  <a:cubicBezTo>
                    <a:pt x="9823" y="929"/>
                    <a:pt x="9835" y="1191"/>
                    <a:pt x="9835" y="1441"/>
                  </a:cubicBezTo>
                  <a:cubicBezTo>
                    <a:pt x="9835" y="1679"/>
                    <a:pt x="9835" y="1941"/>
                    <a:pt x="9907" y="2179"/>
                  </a:cubicBezTo>
                  <a:cubicBezTo>
                    <a:pt x="9943" y="2298"/>
                    <a:pt x="9943" y="2429"/>
                    <a:pt x="9943" y="2560"/>
                  </a:cubicBezTo>
                  <a:lnTo>
                    <a:pt x="9943" y="3429"/>
                  </a:lnTo>
                  <a:cubicBezTo>
                    <a:pt x="9943" y="3679"/>
                    <a:pt x="9954" y="3941"/>
                    <a:pt x="10002" y="4203"/>
                  </a:cubicBezTo>
                  <a:cubicBezTo>
                    <a:pt x="10050" y="4393"/>
                    <a:pt x="10050" y="4596"/>
                    <a:pt x="10050" y="4798"/>
                  </a:cubicBezTo>
                  <a:cubicBezTo>
                    <a:pt x="10062" y="5691"/>
                    <a:pt x="10062" y="6584"/>
                    <a:pt x="10073" y="7477"/>
                  </a:cubicBezTo>
                  <a:cubicBezTo>
                    <a:pt x="10073" y="7715"/>
                    <a:pt x="10121" y="7965"/>
                    <a:pt x="10157" y="8203"/>
                  </a:cubicBezTo>
                  <a:cubicBezTo>
                    <a:pt x="10169" y="8334"/>
                    <a:pt x="10193" y="8453"/>
                    <a:pt x="10193" y="8584"/>
                  </a:cubicBezTo>
                  <a:lnTo>
                    <a:pt x="10193" y="10489"/>
                  </a:lnTo>
                  <a:cubicBezTo>
                    <a:pt x="10181" y="10609"/>
                    <a:pt x="10157" y="10775"/>
                    <a:pt x="10121" y="10966"/>
                  </a:cubicBezTo>
                  <a:close/>
                  <a:moveTo>
                    <a:pt x="2846" y="583"/>
                  </a:moveTo>
                  <a:lnTo>
                    <a:pt x="2846" y="1441"/>
                  </a:lnTo>
                  <a:cubicBezTo>
                    <a:pt x="2846" y="1607"/>
                    <a:pt x="2858" y="1774"/>
                    <a:pt x="2811" y="1917"/>
                  </a:cubicBezTo>
                  <a:cubicBezTo>
                    <a:pt x="2739" y="2131"/>
                    <a:pt x="2751" y="2346"/>
                    <a:pt x="2751" y="2560"/>
                  </a:cubicBezTo>
                  <a:cubicBezTo>
                    <a:pt x="2751" y="2667"/>
                    <a:pt x="2751" y="2774"/>
                    <a:pt x="2739" y="2858"/>
                  </a:cubicBezTo>
                  <a:cubicBezTo>
                    <a:pt x="2704" y="3036"/>
                    <a:pt x="2608" y="3155"/>
                    <a:pt x="2430" y="3167"/>
                  </a:cubicBezTo>
                  <a:cubicBezTo>
                    <a:pt x="2239" y="3191"/>
                    <a:pt x="2013" y="3215"/>
                    <a:pt x="1834" y="3155"/>
                  </a:cubicBezTo>
                  <a:cubicBezTo>
                    <a:pt x="1477" y="3036"/>
                    <a:pt x="1084" y="3143"/>
                    <a:pt x="727" y="2977"/>
                  </a:cubicBezTo>
                  <a:cubicBezTo>
                    <a:pt x="656" y="3143"/>
                    <a:pt x="691" y="3286"/>
                    <a:pt x="691" y="3429"/>
                  </a:cubicBezTo>
                  <a:lnTo>
                    <a:pt x="691" y="6882"/>
                  </a:lnTo>
                  <a:cubicBezTo>
                    <a:pt x="691" y="7180"/>
                    <a:pt x="668" y="7489"/>
                    <a:pt x="763" y="7775"/>
                  </a:cubicBezTo>
                  <a:cubicBezTo>
                    <a:pt x="787" y="7870"/>
                    <a:pt x="787" y="7989"/>
                    <a:pt x="787" y="8108"/>
                  </a:cubicBezTo>
                  <a:lnTo>
                    <a:pt x="787" y="8882"/>
                  </a:lnTo>
                  <a:cubicBezTo>
                    <a:pt x="787" y="9001"/>
                    <a:pt x="787" y="9120"/>
                    <a:pt x="822" y="9227"/>
                  </a:cubicBezTo>
                  <a:cubicBezTo>
                    <a:pt x="906" y="9513"/>
                    <a:pt x="906" y="9799"/>
                    <a:pt x="906" y="10073"/>
                  </a:cubicBezTo>
                  <a:cubicBezTo>
                    <a:pt x="906" y="10358"/>
                    <a:pt x="953" y="10609"/>
                    <a:pt x="1072" y="10870"/>
                  </a:cubicBezTo>
                  <a:cubicBezTo>
                    <a:pt x="1430" y="10930"/>
                    <a:pt x="6823" y="10942"/>
                    <a:pt x="7454" y="10894"/>
                  </a:cubicBezTo>
                  <a:cubicBezTo>
                    <a:pt x="7573" y="10668"/>
                    <a:pt x="7716" y="10466"/>
                    <a:pt x="7847" y="10228"/>
                  </a:cubicBezTo>
                  <a:cubicBezTo>
                    <a:pt x="7799" y="10180"/>
                    <a:pt x="7740" y="10120"/>
                    <a:pt x="7668" y="10097"/>
                  </a:cubicBezTo>
                  <a:cubicBezTo>
                    <a:pt x="7621" y="10073"/>
                    <a:pt x="7549" y="10073"/>
                    <a:pt x="7502" y="10097"/>
                  </a:cubicBezTo>
                  <a:cubicBezTo>
                    <a:pt x="7276" y="10108"/>
                    <a:pt x="7121" y="10013"/>
                    <a:pt x="6966" y="9858"/>
                  </a:cubicBezTo>
                  <a:cubicBezTo>
                    <a:pt x="6883" y="9751"/>
                    <a:pt x="6775" y="9644"/>
                    <a:pt x="6668" y="9525"/>
                  </a:cubicBezTo>
                  <a:cubicBezTo>
                    <a:pt x="6549" y="9561"/>
                    <a:pt x="6430" y="9573"/>
                    <a:pt x="6323" y="9596"/>
                  </a:cubicBezTo>
                  <a:cubicBezTo>
                    <a:pt x="5835" y="9799"/>
                    <a:pt x="5371" y="9763"/>
                    <a:pt x="4894" y="9537"/>
                  </a:cubicBezTo>
                  <a:cubicBezTo>
                    <a:pt x="4799" y="9501"/>
                    <a:pt x="4692" y="9454"/>
                    <a:pt x="4585" y="9394"/>
                  </a:cubicBezTo>
                  <a:cubicBezTo>
                    <a:pt x="4335" y="9275"/>
                    <a:pt x="4085" y="9204"/>
                    <a:pt x="3799" y="9215"/>
                  </a:cubicBezTo>
                  <a:cubicBezTo>
                    <a:pt x="3323" y="9227"/>
                    <a:pt x="2846" y="9215"/>
                    <a:pt x="2370" y="9204"/>
                  </a:cubicBezTo>
                  <a:cubicBezTo>
                    <a:pt x="2263" y="9204"/>
                    <a:pt x="2144" y="9168"/>
                    <a:pt x="2037" y="9120"/>
                  </a:cubicBezTo>
                  <a:cubicBezTo>
                    <a:pt x="2001" y="9108"/>
                    <a:pt x="1953" y="9037"/>
                    <a:pt x="1953" y="8989"/>
                  </a:cubicBezTo>
                  <a:cubicBezTo>
                    <a:pt x="1953" y="8942"/>
                    <a:pt x="2001" y="8870"/>
                    <a:pt x="2037" y="8858"/>
                  </a:cubicBezTo>
                  <a:cubicBezTo>
                    <a:pt x="2180" y="8811"/>
                    <a:pt x="2323" y="8787"/>
                    <a:pt x="2453" y="8763"/>
                  </a:cubicBezTo>
                  <a:cubicBezTo>
                    <a:pt x="2787" y="8751"/>
                    <a:pt x="3132" y="8751"/>
                    <a:pt x="3454" y="8751"/>
                  </a:cubicBezTo>
                  <a:cubicBezTo>
                    <a:pt x="3513" y="8751"/>
                    <a:pt x="3608" y="8763"/>
                    <a:pt x="3632" y="8668"/>
                  </a:cubicBezTo>
                  <a:cubicBezTo>
                    <a:pt x="3573" y="8442"/>
                    <a:pt x="3370" y="8323"/>
                    <a:pt x="3263" y="8144"/>
                  </a:cubicBezTo>
                  <a:cubicBezTo>
                    <a:pt x="3156" y="7965"/>
                    <a:pt x="3096" y="7751"/>
                    <a:pt x="3013" y="7549"/>
                  </a:cubicBezTo>
                  <a:cubicBezTo>
                    <a:pt x="2596" y="7489"/>
                    <a:pt x="2144" y="7572"/>
                    <a:pt x="1739" y="7441"/>
                  </a:cubicBezTo>
                  <a:cubicBezTo>
                    <a:pt x="1703" y="7310"/>
                    <a:pt x="1775" y="7215"/>
                    <a:pt x="1882" y="7203"/>
                  </a:cubicBezTo>
                  <a:cubicBezTo>
                    <a:pt x="2072" y="7180"/>
                    <a:pt x="2275" y="7156"/>
                    <a:pt x="2477" y="7144"/>
                  </a:cubicBezTo>
                  <a:cubicBezTo>
                    <a:pt x="2620" y="7132"/>
                    <a:pt x="2787" y="7180"/>
                    <a:pt x="2954" y="7072"/>
                  </a:cubicBezTo>
                  <a:cubicBezTo>
                    <a:pt x="2977" y="6763"/>
                    <a:pt x="2989" y="6429"/>
                    <a:pt x="3025" y="6072"/>
                  </a:cubicBezTo>
                  <a:cubicBezTo>
                    <a:pt x="2930" y="6060"/>
                    <a:pt x="2858" y="6048"/>
                    <a:pt x="2775" y="6048"/>
                  </a:cubicBezTo>
                  <a:lnTo>
                    <a:pt x="1906" y="6048"/>
                  </a:lnTo>
                  <a:cubicBezTo>
                    <a:pt x="1775" y="6048"/>
                    <a:pt x="1656" y="6025"/>
                    <a:pt x="1537" y="5941"/>
                  </a:cubicBezTo>
                  <a:cubicBezTo>
                    <a:pt x="1430" y="5846"/>
                    <a:pt x="1418" y="5691"/>
                    <a:pt x="1537" y="5608"/>
                  </a:cubicBezTo>
                  <a:cubicBezTo>
                    <a:pt x="1596" y="5572"/>
                    <a:pt x="1668" y="5536"/>
                    <a:pt x="1727" y="5536"/>
                  </a:cubicBezTo>
                  <a:cubicBezTo>
                    <a:pt x="1834" y="5525"/>
                    <a:pt x="1942" y="5536"/>
                    <a:pt x="2025" y="5536"/>
                  </a:cubicBezTo>
                  <a:lnTo>
                    <a:pt x="3287" y="5536"/>
                  </a:lnTo>
                  <a:cubicBezTo>
                    <a:pt x="3335" y="5453"/>
                    <a:pt x="3406" y="5394"/>
                    <a:pt x="3430" y="5310"/>
                  </a:cubicBezTo>
                  <a:cubicBezTo>
                    <a:pt x="3454" y="5120"/>
                    <a:pt x="3561" y="5001"/>
                    <a:pt x="3692" y="4882"/>
                  </a:cubicBezTo>
                  <a:cubicBezTo>
                    <a:pt x="3799" y="4774"/>
                    <a:pt x="3918" y="4703"/>
                    <a:pt x="4025" y="4596"/>
                  </a:cubicBezTo>
                  <a:cubicBezTo>
                    <a:pt x="4085" y="4536"/>
                    <a:pt x="4168" y="4501"/>
                    <a:pt x="4120" y="4358"/>
                  </a:cubicBezTo>
                  <a:cubicBezTo>
                    <a:pt x="4037" y="4358"/>
                    <a:pt x="3942" y="4346"/>
                    <a:pt x="3847" y="4346"/>
                  </a:cubicBezTo>
                  <a:cubicBezTo>
                    <a:pt x="3251" y="4346"/>
                    <a:pt x="2668" y="4358"/>
                    <a:pt x="2072" y="4358"/>
                  </a:cubicBezTo>
                  <a:cubicBezTo>
                    <a:pt x="1918" y="4358"/>
                    <a:pt x="1787" y="4358"/>
                    <a:pt x="1644" y="4334"/>
                  </a:cubicBezTo>
                  <a:cubicBezTo>
                    <a:pt x="1525" y="4322"/>
                    <a:pt x="1418" y="4262"/>
                    <a:pt x="1406" y="4120"/>
                  </a:cubicBezTo>
                  <a:cubicBezTo>
                    <a:pt x="1596" y="3917"/>
                    <a:pt x="1596" y="3917"/>
                    <a:pt x="1834" y="3905"/>
                  </a:cubicBezTo>
                  <a:lnTo>
                    <a:pt x="2787" y="3905"/>
                  </a:lnTo>
                  <a:cubicBezTo>
                    <a:pt x="3918" y="3881"/>
                    <a:pt x="5061" y="3977"/>
                    <a:pt x="6192" y="3810"/>
                  </a:cubicBezTo>
                  <a:cubicBezTo>
                    <a:pt x="6656" y="3739"/>
                    <a:pt x="7145" y="3810"/>
                    <a:pt x="7621" y="3810"/>
                  </a:cubicBezTo>
                  <a:cubicBezTo>
                    <a:pt x="7680" y="3810"/>
                    <a:pt x="7740" y="3810"/>
                    <a:pt x="7787" y="3846"/>
                  </a:cubicBezTo>
                  <a:cubicBezTo>
                    <a:pt x="7847" y="3870"/>
                    <a:pt x="7907" y="3941"/>
                    <a:pt x="7907" y="3989"/>
                  </a:cubicBezTo>
                  <a:cubicBezTo>
                    <a:pt x="7907" y="4048"/>
                    <a:pt x="7859" y="4120"/>
                    <a:pt x="7811" y="4167"/>
                  </a:cubicBezTo>
                  <a:cubicBezTo>
                    <a:pt x="7740" y="4215"/>
                    <a:pt x="7633" y="4239"/>
                    <a:pt x="7561" y="4274"/>
                  </a:cubicBezTo>
                  <a:cubicBezTo>
                    <a:pt x="7752" y="4501"/>
                    <a:pt x="7930" y="4739"/>
                    <a:pt x="8121" y="4929"/>
                  </a:cubicBezTo>
                  <a:cubicBezTo>
                    <a:pt x="8609" y="5405"/>
                    <a:pt x="8800" y="6001"/>
                    <a:pt x="8800" y="6656"/>
                  </a:cubicBezTo>
                  <a:lnTo>
                    <a:pt x="8800" y="7001"/>
                  </a:lnTo>
                  <a:cubicBezTo>
                    <a:pt x="8800" y="7739"/>
                    <a:pt x="8835" y="7537"/>
                    <a:pt x="8442" y="8156"/>
                  </a:cubicBezTo>
                  <a:cubicBezTo>
                    <a:pt x="8371" y="8275"/>
                    <a:pt x="8288" y="8394"/>
                    <a:pt x="8216" y="8501"/>
                  </a:cubicBezTo>
                  <a:cubicBezTo>
                    <a:pt x="8407" y="8823"/>
                    <a:pt x="8514" y="9144"/>
                    <a:pt x="8419" y="9513"/>
                  </a:cubicBezTo>
                  <a:cubicBezTo>
                    <a:pt x="8407" y="9573"/>
                    <a:pt x="8454" y="9656"/>
                    <a:pt x="8478" y="9763"/>
                  </a:cubicBezTo>
                  <a:cubicBezTo>
                    <a:pt x="8633" y="9704"/>
                    <a:pt x="8752" y="9656"/>
                    <a:pt x="8871" y="9620"/>
                  </a:cubicBezTo>
                  <a:cubicBezTo>
                    <a:pt x="9002" y="9573"/>
                    <a:pt x="9121" y="9585"/>
                    <a:pt x="9228" y="9692"/>
                  </a:cubicBezTo>
                  <a:lnTo>
                    <a:pt x="9454" y="9918"/>
                  </a:lnTo>
                  <a:cubicBezTo>
                    <a:pt x="9478" y="9882"/>
                    <a:pt x="9490" y="9882"/>
                    <a:pt x="9490" y="9870"/>
                  </a:cubicBezTo>
                  <a:cubicBezTo>
                    <a:pt x="9514" y="9263"/>
                    <a:pt x="9573" y="8632"/>
                    <a:pt x="9454" y="8025"/>
                  </a:cubicBezTo>
                  <a:cubicBezTo>
                    <a:pt x="9419" y="7870"/>
                    <a:pt x="9407" y="7715"/>
                    <a:pt x="9407" y="7549"/>
                  </a:cubicBezTo>
                  <a:cubicBezTo>
                    <a:pt x="9407" y="6620"/>
                    <a:pt x="9419" y="5703"/>
                    <a:pt x="9419" y="4774"/>
                  </a:cubicBezTo>
                  <a:cubicBezTo>
                    <a:pt x="9419" y="4596"/>
                    <a:pt x="9419" y="4441"/>
                    <a:pt x="9395" y="4262"/>
                  </a:cubicBezTo>
                  <a:cubicBezTo>
                    <a:pt x="9311" y="3917"/>
                    <a:pt x="9311" y="3572"/>
                    <a:pt x="9311" y="3227"/>
                  </a:cubicBezTo>
                  <a:cubicBezTo>
                    <a:pt x="9311" y="2905"/>
                    <a:pt x="9359" y="2560"/>
                    <a:pt x="9288" y="2238"/>
                  </a:cubicBezTo>
                  <a:cubicBezTo>
                    <a:pt x="9216" y="1822"/>
                    <a:pt x="9216" y="1405"/>
                    <a:pt x="9192" y="988"/>
                  </a:cubicBezTo>
                  <a:cubicBezTo>
                    <a:pt x="9192" y="845"/>
                    <a:pt x="9181" y="703"/>
                    <a:pt x="9181" y="548"/>
                  </a:cubicBezTo>
                  <a:cubicBezTo>
                    <a:pt x="9109" y="536"/>
                    <a:pt x="9050" y="524"/>
                    <a:pt x="8990" y="524"/>
                  </a:cubicBezTo>
                  <a:cubicBezTo>
                    <a:pt x="6966" y="583"/>
                    <a:pt x="4930" y="583"/>
                    <a:pt x="2846" y="583"/>
                  </a:cubicBezTo>
                  <a:close/>
                  <a:moveTo>
                    <a:pt x="8204" y="6918"/>
                  </a:moveTo>
                  <a:cubicBezTo>
                    <a:pt x="8228" y="6298"/>
                    <a:pt x="8085" y="5727"/>
                    <a:pt x="7621" y="5286"/>
                  </a:cubicBezTo>
                  <a:cubicBezTo>
                    <a:pt x="7609" y="5275"/>
                    <a:pt x="7597" y="5239"/>
                    <a:pt x="7573" y="5215"/>
                  </a:cubicBezTo>
                  <a:cubicBezTo>
                    <a:pt x="7442" y="4977"/>
                    <a:pt x="7240" y="4822"/>
                    <a:pt x="7002" y="4715"/>
                  </a:cubicBezTo>
                  <a:cubicBezTo>
                    <a:pt x="6525" y="4513"/>
                    <a:pt x="6025" y="4441"/>
                    <a:pt x="5525" y="4513"/>
                  </a:cubicBezTo>
                  <a:cubicBezTo>
                    <a:pt x="5049" y="4584"/>
                    <a:pt x="4620" y="4774"/>
                    <a:pt x="4216" y="5013"/>
                  </a:cubicBezTo>
                  <a:cubicBezTo>
                    <a:pt x="4001" y="5132"/>
                    <a:pt x="3823" y="5251"/>
                    <a:pt x="3799" y="5525"/>
                  </a:cubicBezTo>
                  <a:cubicBezTo>
                    <a:pt x="3787" y="5608"/>
                    <a:pt x="3727" y="5703"/>
                    <a:pt x="3680" y="5786"/>
                  </a:cubicBezTo>
                  <a:cubicBezTo>
                    <a:pt x="3525" y="6060"/>
                    <a:pt x="3442" y="6346"/>
                    <a:pt x="3549" y="6656"/>
                  </a:cubicBezTo>
                  <a:cubicBezTo>
                    <a:pt x="3561" y="6703"/>
                    <a:pt x="3561" y="6739"/>
                    <a:pt x="3561" y="6787"/>
                  </a:cubicBezTo>
                  <a:cubicBezTo>
                    <a:pt x="3608" y="7060"/>
                    <a:pt x="3680" y="7322"/>
                    <a:pt x="3704" y="7584"/>
                  </a:cubicBezTo>
                  <a:cubicBezTo>
                    <a:pt x="3739" y="7906"/>
                    <a:pt x="3989" y="8084"/>
                    <a:pt x="4168" y="8299"/>
                  </a:cubicBezTo>
                  <a:cubicBezTo>
                    <a:pt x="4406" y="8632"/>
                    <a:pt x="4716" y="8882"/>
                    <a:pt x="5156" y="8930"/>
                  </a:cubicBezTo>
                  <a:cubicBezTo>
                    <a:pt x="5228" y="8942"/>
                    <a:pt x="5299" y="8954"/>
                    <a:pt x="5347" y="9001"/>
                  </a:cubicBezTo>
                  <a:cubicBezTo>
                    <a:pt x="5537" y="9192"/>
                    <a:pt x="5752" y="9180"/>
                    <a:pt x="5990" y="9096"/>
                  </a:cubicBezTo>
                  <a:cubicBezTo>
                    <a:pt x="6073" y="9061"/>
                    <a:pt x="6180" y="9037"/>
                    <a:pt x="6263" y="9001"/>
                  </a:cubicBezTo>
                  <a:cubicBezTo>
                    <a:pt x="6859" y="8894"/>
                    <a:pt x="7311" y="8537"/>
                    <a:pt x="7728" y="8144"/>
                  </a:cubicBezTo>
                  <a:cubicBezTo>
                    <a:pt x="8038" y="7834"/>
                    <a:pt x="8288" y="7441"/>
                    <a:pt x="8204" y="6918"/>
                  </a:cubicBezTo>
                  <a:close/>
                  <a:moveTo>
                    <a:pt x="10288" y="12418"/>
                  </a:moveTo>
                  <a:cubicBezTo>
                    <a:pt x="10050" y="11656"/>
                    <a:pt x="9573" y="11085"/>
                    <a:pt x="9181" y="10466"/>
                  </a:cubicBezTo>
                  <a:cubicBezTo>
                    <a:pt x="9157" y="10406"/>
                    <a:pt x="9097" y="10347"/>
                    <a:pt x="9050" y="10299"/>
                  </a:cubicBezTo>
                  <a:cubicBezTo>
                    <a:pt x="9002" y="10251"/>
                    <a:pt x="8966" y="10239"/>
                    <a:pt x="8919" y="10204"/>
                  </a:cubicBezTo>
                  <a:cubicBezTo>
                    <a:pt x="8633" y="10251"/>
                    <a:pt x="8454" y="10466"/>
                    <a:pt x="8228" y="10585"/>
                  </a:cubicBezTo>
                  <a:cubicBezTo>
                    <a:pt x="8192" y="10609"/>
                    <a:pt x="8145" y="10716"/>
                    <a:pt x="8157" y="10775"/>
                  </a:cubicBezTo>
                  <a:cubicBezTo>
                    <a:pt x="8168" y="10859"/>
                    <a:pt x="8216" y="10966"/>
                    <a:pt x="8276" y="11037"/>
                  </a:cubicBezTo>
                  <a:cubicBezTo>
                    <a:pt x="8395" y="11216"/>
                    <a:pt x="8526" y="11382"/>
                    <a:pt x="8669" y="11549"/>
                  </a:cubicBezTo>
                  <a:cubicBezTo>
                    <a:pt x="8919" y="11871"/>
                    <a:pt x="9181" y="12204"/>
                    <a:pt x="9454" y="12514"/>
                  </a:cubicBezTo>
                  <a:cubicBezTo>
                    <a:pt x="9514" y="12585"/>
                    <a:pt x="9621" y="12621"/>
                    <a:pt x="9704" y="12680"/>
                  </a:cubicBezTo>
                  <a:cubicBezTo>
                    <a:pt x="9895" y="12597"/>
                    <a:pt x="10073" y="12502"/>
                    <a:pt x="10288" y="12418"/>
                  </a:cubicBezTo>
                  <a:close/>
                  <a:moveTo>
                    <a:pt x="1108" y="2393"/>
                  </a:moveTo>
                  <a:cubicBezTo>
                    <a:pt x="1287" y="2500"/>
                    <a:pt x="1453" y="2453"/>
                    <a:pt x="1620" y="2477"/>
                  </a:cubicBezTo>
                  <a:cubicBezTo>
                    <a:pt x="1787" y="2488"/>
                    <a:pt x="1942" y="2631"/>
                    <a:pt x="2144" y="2512"/>
                  </a:cubicBezTo>
                  <a:cubicBezTo>
                    <a:pt x="2156" y="2238"/>
                    <a:pt x="2203" y="1941"/>
                    <a:pt x="2275" y="1655"/>
                  </a:cubicBezTo>
                  <a:cubicBezTo>
                    <a:pt x="2323" y="1500"/>
                    <a:pt x="2323" y="1322"/>
                    <a:pt x="2275" y="1143"/>
                  </a:cubicBezTo>
                  <a:cubicBezTo>
                    <a:pt x="2084" y="1262"/>
                    <a:pt x="1406" y="1953"/>
                    <a:pt x="1156" y="2238"/>
                  </a:cubicBezTo>
                  <a:cubicBezTo>
                    <a:pt x="1132" y="2274"/>
                    <a:pt x="1120" y="2334"/>
                    <a:pt x="1108" y="2393"/>
                  </a:cubicBezTo>
                  <a:close/>
                  <a:moveTo>
                    <a:pt x="7978" y="9275"/>
                  </a:moveTo>
                  <a:cubicBezTo>
                    <a:pt x="7966" y="9120"/>
                    <a:pt x="7930" y="9001"/>
                    <a:pt x="7752" y="8942"/>
                  </a:cubicBezTo>
                  <a:cubicBezTo>
                    <a:pt x="7597" y="9061"/>
                    <a:pt x="7418" y="9204"/>
                    <a:pt x="7240" y="9323"/>
                  </a:cubicBezTo>
                  <a:cubicBezTo>
                    <a:pt x="7276" y="9477"/>
                    <a:pt x="7371" y="9573"/>
                    <a:pt x="7514" y="9573"/>
                  </a:cubicBezTo>
                  <a:cubicBezTo>
                    <a:pt x="7728" y="9585"/>
                    <a:pt x="7847" y="9406"/>
                    <a:pt x="7978" y="9275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90;p30"/>
            <p:cNvSpPr/>
            <p:nvPr/>
          </p:nvSpPr>
          <p:spPr>
            <a:xfrm>
              <a:off x="2623825" y="2430500"/>
              <a:ext cx="109575" cy="16075"/>
            </a:xfrm>
            <a:custGeom>
              <a:avLst/>
              <a:gdLst/>
              <a:ahLst/>
              <a:cxnLst/>
              <a:rect l="l" t="t" r="r" b="b"/>
              <a:pathLst>
                <a:path w="4383" h="643" extrusionOk="0">
                  <a:moveTo>
                    <a:pt x="3787" y="464"/>
                  </a:moveTo>
                  <a:lnTo>
                    <a:pt x="1846" y="464"/>
                  </a:lnTo>
                  <a:cubicBezTo>
                    <a:pt x="1644" y="464"/>
                    <a:pt x="1429" y="500"/>
                    <a:pt x="1203" y="560"/>
                  </a:cubicBezTo>
                  <a:cubicBezTo>
                    <a:pt x="894" y="643"/>
                    <a:pt x="548" y="595"/>
                    <a:pt x="227" y="572"/>
                  </a:cubicBezTo>
                  <a:cubicBezTo>
                    <a:pt x="179" y="572"/>
                    <a:pt x="132" y="560"/>
                    <a:pt x="108" y="524"/>
                  </a:cubicBezTo>
                  <a:cubicBezTo>
                    <a:pt x="60" y="476"/>
                    <a:pt x="1" y="417"/>
                    <a:pt x="1" y="357"/>
                  </a:cubicBezTo>
                  <a:cubicBezTo>
                    <a:pt x="1" y="298"/>
                    <a:pt x="72" y="226"/>
                    <a:pt x="120" y="214"/>
                  </a:cubicBezTo>
                  <a:cubicBezTo>
                    <a:pt x="227" y="179"/>
                    <a:pt x="346" y="167"/>
                    <a:pt x="465" y="167"/>
                  </a:cubicBezTo>
                  <a:cubicBezTo>
                    <a:pt x="739" y="155"/>
                    <a:pt x="1025" y="179"/>
                    <a:pt x="1310" y="48"/>
                  </a:cubicBezTo>
                  <a:cubicBezTo>
                    <a:pt x="1406" y="0"/>
                    <a:pt x="1501" y="36"/>
                    <a:pt x="1608" y="36"/>
                  </a:cubicBezTo>
                  <a:cubicBezTo>
                    <a:pt x="2310" y="36"/>
                    <a:pt x="3013" y="36"/>
                    <a:pt x="3727" y="12"/>
                  </a:cubicBezTo>
                  <a:cubicBezTo>
                    <a:pt x="3870" y="12"/>
                    <a:pt x="4001" y="12"/>
                    <a:pt x="4156" y="36"/>
                  </a:cubicBezTo>
                  <a:cubicBezTo>
                    <a:pt x="4287" y="48"/>
                    <a:pt x="4382" y="143"/>
                    <a:pt x="4382" y="262"/>
                  </a:cubicBezTo>
                  <a:cubicBezTo>
                    <a:pt x="4382" y="357"/>
                    <a:pt x="4299" y="476"/>
                    <a:pt x="4168" y="500"/>
                  </a:cubicBezTo>
                  <a:cubicBezTo>
                    <a:pt x="4037" y="512"/>
                    <a:pt x="3918" y="512"/>
                    <a:pt x="3787" y="524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91;p30"/>
            <p:cNvSpPr/>
            <p:nvPr/>
          </p:nvSpPr>
          <p:spPr>
            <a:xfrm>
              <a:off x="2645550" y="2505800"/>
              <a:ext cx="71475" cy="75625"/>
            </a:xfrm>
            <a:custGeom>
              <a:avLst/>
              <a:gdLst/>
              <a:ahLst/>
              <a:cxnLst/>
              <a:rect l="l" t="t" r="r" b="b"/>
              <a:pathLst>
                <a:path w="2859" h="3025" extrusionOk="0">
                  <a:moveTo>
                    <a:pt x="1906" y="2191"/>
                  </a:moveTo>
                  <a:cubicBezTo>
                    <a:pt x="1346" y="2108"/>
                    <a:pt x="1025" y="2132"/>
                    <a:pt x="739" y="2215"/>
                  </a:cubicBezTo>
                  <a:cubicBezTo>
                    <a:pt x="656" y="2322"/>
                    <a:pt x="691" y="2465"/>
                    <a:pt x="668" y="2584"/>
                  </a:cubicBezTo>
                  <a:cubicBezTo>
                    <a:pt x="632" y="2810"/>
                    <a:pt x="537" y="2965"/>
                    <a:pt x="382" y="2977"/>
                  </a:cubicBezTo>
                  <a:cubicBezTo>
                    <a:pt x="239" y="2989"/>
                    <a:pt x="84" y="2822"/>
                    <a:pt x="36" y="2584"/>
                  </a:cubicBezTo>
                  <a:cubicBezTo>
                    <a:pt x="25" y="2513"/>
                    <a:pt x="1" y="2441"/>
                    <a:pt x="25" y="2382"/>
                  </a:cubicBezTo>
                  <a:cubicBezTo>
                    <a:pt x="179" y="1953"/>
                    <a:pt x="215" y="1489"/>
                    <a:pt x="429" y="1072"/>
                  </a:cubicBezTo>
                  <a:cubicBezTo>
                    <a:pt x="537" y="858"/>
                    <a:pt x="632" y="667"/>
                    <a:pt x="739" y="465"/>
                  </a:cubicBezTo>
                  <a:cubicBezTo>
                    <a:pt x="906" y="131"/>
                    <a:pt x="1263" y="0"/>
                    <a:pt x="1560" y="179"/>
                  </a:cubicBezTo>
                  <a:cubicBezTo>
                    <a:pt x="1882" y="381"/>
                    <a:pt x="2168" y="655"/>
                    <a:pt x="2227" y="1084"/>
                  </a:cubicBezTo>
                  <a:cubicBezTo>
                    <a:pt x="2227" y="1131"/>
                    <a:pt x="2227" y="1179"/>
                    <a:pt x="2263" y="1203"/>
                  </a:cubicBezTo>
                  <a:cubicBezTo>
                    <a:pt x="2394" y="1548"/>
                    <a:pt x="2537" y="1893"/>
                    <a:pt x="2692" y="2227"/>
                  </a:cubicBezTo>
                  <a:cubicBezTo>
                    <a:pt x="2715" y="2310"/>
                    <a:pt x="2763" y="2382"/>
                    <a:pt x="2799" y="2465"/>
                  </a:cubicBezTo>
                  <a:cubicBezTo>
                    <a:pt x="2858" y="2608"/>
                    <a:pt x="2823" y="2727"/>
                    <a:pt x="2751" y="2846"/>
                  </a:cubicBezTo>
                  <a:cubicBezTo>
                    <a:pt x="2644" y="3001"/>
                    <a:pt x="2418" y="3024"/>
                    <a:pt x="2299" y="2870"/>
                  </a:cubicBezTo>
                  <a:cubicBezTo>
                    <a:pt x="2215" y="2751"/>
                    <a:pt x="2144" y="2608"/>
                    <a:pt x="2061" y="2465"/>
                  </a:cubicBezTo>
                  <a:cubicBezTo>
                    <a:pt x="2001" y="2370"/>
                    <a:pt x="1941" y="2274"/>
                    <a:pt x="1906" y="2191"/>
                  </a:cubicBezTo>
                  <a:close/>
                  <a:moveTo>
                    <a:pt x="1251" y="822"/>
                  </a:moveTo>
                  <a:cubicBezTo>
                    <a:pt x="1132" y="1072"/>
                    <a:pt x="1060" y="1298"/>
                    <a:pt x="1037" y="1548"/>
                  </a:cubicBezTo>
                  <a:cubicBezTo>
                    <a:pt x="1251" y="1572"/>
                    <a:pt x="1441" y="1608"/>
                    <a:pt x="1632" y="1512"/>
                  </a:cubicBezTo>
                  <a:cubicBezTo>
                    <a:pt x="1584" y="1239"/>
                    <a:pt x="1632" y="953"/>
                    <a:pt x="1251" y="822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8" b="23333"/>
          <a:stretch/>
        </p:blipFill>
        <p:spPr>
          <a:xfrm>
            <a:off x="4151489" y="595335"/>
            <a:ext cx="4185069" cy="315689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63618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0" y="-2752"/>
            <a:ext cx="7954041" cy="954741"/>
            <a:chOff x="0" y="-2752"/>
            <a:chExt cx="7954041" cy="954741"/>
          </a:xfrm>
        </p:grpSpPr>
        <p:sp>
          <p:nvSpPr>
            <p:cNvPr id="4" name="Rectángulo 3"/>
            <p:cNvSpPr/>
            <p:nvPr/>
          </p:nvSpPr>
          <p:spPr>
            <a:xfrm>
              <a:off x="0" y="-2752"/>
              <a:ext cx="6575612" cy="954741"/>
            </a:xfrm>
            <a:prstGeom prst="rect">
              <a:avLst/>
            </a:prstGeom>
            <a:solidFill>
              <a:srgbClr val="0094D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7" name="Rectángulo 6"/>
            <p:cNvSpPr/>
            <p:nvPr/>
          </p:nvSpPr>
          <p:spPr>
            <a:xfrm>
              <a:off x="6804212" y="-2752"/>
              <a:ext cx="268941" cy="954741"/>
            </a:xfrm>
            <a:prstGeom prst="rect">
              <a:avLst/>
            </a:prstGeom>
            <a:solidFill>
              <a:srgbClr val="FFC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8" name="Rectángulo 7"/>
            <p:cNvSpPr/>
            <p:nvPr/>
          </p:nvSpPr>
          <p:spPr>
            <a:xfrm>
              <a:off x="7258637" y="-2752"/>
              <a:ext cx="268941" cy="954741"/>
            </a:xfrm>
            <a:prstGeom prst="rect">
              <a:avLst/>
            </a:prstGeom>
            <a:solidFill>
              <a:srgbClr val="0098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9" name="Rectángulo 8"/>
            <p:cNvSpPr/>
            <p:nvPr/>
          </p:nvSpPr>
          <p:spPr>
            <a:xfrm>
              <a:off x="7685100" y="-2752"/>
              <a:ext cx="268941" cy="954741"/>
            </a:xfrm>
            <a:prstGeom prst="rect">
              <a:avLst/>
            </a:prstGeom>
            <a:solidFill>
              <a:srgbClr val="EC1C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3759" y="70496"/>
            <a:ext cx="6408094" cy="78836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¿Quién es la persona sorda – Comunidad sorda</a:t>
            </a:r>
            <a:endParaRPr lang="es-CO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Subtítulo 3"/>
          <p:cNvSpPr txBox="1">
            <a:spLocks/>
          </p:cNvSpPr>
          <p:nvPr/>
        </p:nvSpPr>
        <p:spPr>
          <a:xfrm>
            <a:off x="2160956" y="2301783"/>
            <a:ext cx="2807100" cy="12069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mtClean="0"/>
              <a:t> </a:t>
            </a:r>
            <a:endParaRPr lang="es-CO" dirty="0"/>
          </a:p>
        </p:txBody>
      </p:sp>
      <p:sp>
        <p:nvSpPr>
          <p:cNvPr id="11" name="Subtítulo 5"/>
          <p:cNvSpPr txBox="1">
            <a:spLocks/>
          </p:cNvSpPr>
          <p:nvPr/>
        </p:nvSpPr>
        <p:spPr>
          <a:xfrm>
            <a:off x="7080069" y="1836911"/>
            <a:ext cx="3764007" cy="27056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CO" sz="1200" dirty="0" smtClean="0">
              <a:latin typeface="Baloo"/>
            </a:endParaRPr>
          </a:p>
          <a:p>
            <a:r>
              <a:rPr lang="es-CO" sz="1800" dirty="0">
                <a:latin typeface="Baloo 2"/>
                <a:ea typeface="Baloo 2"/>
                <a:cs typeface="Baloo 2"/>
                <a:sym typeface="Baloo 2"/>
              </a:rPr>
              <a:t>Las personas sordas no pueden escuchar, pero poder ver, por esto, el idioma que usan para comunicarse es la </a:t>
            </a:r>
            <a:r>
              <a:rPr lang="es-CO" sz="1800" b="1" dirty="0">
                <a:latin typeface="Baloo 2"/>
                <a:ea typeface="Baloo 2"/>
                <a:cs typeface="Baloo 2"/>
                <a:sym typeface="Baloo 2"/>
              </a:rPr>
              <a:t>LENGUA DE SEÑAS</a:t>
            </a:r>
            <a:r>
              <a:rPr lang="es-CO" sz="1800" dirty="0">
                <a:latin typeface="Baloo 2"/>
                <a:ea typeface="Baloo 2"/>
                <a:cs typeface="Baloo 2"/>
                <a:sym typeface="Baloo 2"/>
              </a:rPr>
              <a:t>, una combinación de movimientos manuales, </a:t>
            </a:r>
            <a:r>
              <a:rPr lang="es-CO" sz="1800" dirty="0">
                <a:latin typeface="Baloo 2"/>
                <a:ea typeface="Baloo 2"/>
                <a:cs typeface="Baloo 2"/>
                <a:sym typeface="Baloo 2"/>
              </a:rPr>
              <a:t>gestos, expresiones faciales, corporales y espaciales </a:t>
            </a:r>
            <a:r>
              <a:rPr lang="es-CO" sz="1800" dirty="0">
                <a:latin typeface="Baloo 2"/>
                <a:ea typeface="Baloo 2"/>
                <a:cs typeface="Baloo 2"/>
              </a:rPr>
              <a:t>que integran su lengua.</a:t>
            </a:r>
            <a:endParaRPr lang="es-CO" sz="1800" dirty="0">
              <a:latin typeface="Baloo 2"/>
              <a:ea typeface="Baloo 2"/>
              <a:cs typeface="Baloo 2"/>
            </a:endParaRPr>
          </a:p>
        </p:txBody>
      </p:sp>
      <p:pic>
        <p:nvPicPr>
          <p:cNvPr id="12" name="Picture 2" descr="C:\Users\Equipo2\Downloads\WhatsApp Image 2020-09-01 at 8.29.44 PM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56" y="1755271"/>
            <a:ext cx="5100411" cy="28689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7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6 Título"/>
          <p:cNvSpPr txBox="1">
            <a:spLocks/>
          </p:cNvSpPr>
          <p:nvPr/>
        </p:nvSpPr>
        <p:spPr>
          <a:xfrm>
            <a:off x="3017519" y="1762960"/>
            <a:ext cx="5804318" cy="172482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2400" dirty="0" smtClean="0"/>
              <a:t>Una comunidad de sordos es un grupo de personas que viven en una cierta área, comparte objetivos en común y trabajan juntos para alcanzar esos objetivos (Moustgaard,Raija,1.994. Documento F.M.S)</a:t>
            </a:r>
            <a:br>
              <a:rPr lang="es-CO" sz="2400" dirty="0" smtClean="0"/>
            </a:br>
            <a:endParaRPr lang="es-CO" sz="2400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519" y="3747481"/>
            <a:ext cx="6148931" cy="2191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844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3052900" y="2207623"/>
            <a:ext cx="6025786" cy="2521131"/>
          </a:xfrm>
          <a:prstGeom prst="rect">
            <a:avLst/>
          </a:prstGeom>
          <a:ln w="28575"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2000" dirty="0"/>
              <a:t>E</a:t>
            </a:r>
            <a:r>
              <a:rPr lang="es-CO" sz="2000" dirty="0" smtClean="0"/>
              <a:t>l grupo medular de la comunidad de los sordos consiste en sordos que comparten la misma lengua, valores comunes y experiencia común. También comparten su manera de interactuar entre ellos y con otros miembros del grupo que no pertenece al grupo medular al igual que con la comunidad oyente (Baker &amp; </a:t>
            </a:r>
            <a:r>
              <a:rPr lang="es-CO" sz="2000" dirty="0" err="1" smtClean="0"/>
              <a:t>Cokely</a:t>
            </a:r>
            <a:r>
              <a:rPr lang="es-CO" sz="2000" dirty="0" smtClean="0"/>
              <a:t>, 1980) Este grupo medular puede llamarse también un grupo cultural de sordos (</a:t>
            </a:r>
            <a:r>
              <a:rPr lang="es-CO" sz="2000" dirty="0" err="1" smtClean="0"/>
              <a:t>Erting</a:t>
            </a:r>
            <a:r>
              <a:rPr lang="es-CO" sz="2000" dirty="0" smtClean="0"/>
              <a:t>, 1978, 139).</a:t>
            </a:r>
            <a:endParaRPr lang="es-CO" sz="2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913094" y="-1"/>
            <a:ext cx="7869043" cy="2207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1217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470" y="4657725"/>
            <a:ext cx="6316663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 txBox="1">
            <a:spLocks/>
          </p:cNvSpPr>
          <p:nvPr/>
        </p:nvSpPr>
        <p:spPr>
          <a:xfrm>
            <a:off x="3042988" y="2076450"/>
            <a:ext cx="6143625" cy="2581275"/>
          </a:xfrm>
          <a:prstGeom prst="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2800" dirty="0" smtClean="0"/>
              <a:t>Nosotros somos las personas Sordas y la Lengua de Señas es nuestra primera lengua. Nos reunimos como una comunidad y compartimos una cultura y una historia. Estamos orgullosos de nuestro legado.</a:t>
            </a:r>
            <a:endParaRPr lang="es-CO" sz="2800" dirty="0"/>
          </a:p>
        </p:txBody>
      </p:sp>
      <p:grpSp>
        <p:nvGrpSpPr>
          <p:cNvPr id="4" name="Google Shape;451;p32"/>
          <p:cNvGrpSpPr/>
          <p:nvPr/>
        </p:nvGrpSpPr>
        <p:grpSpPr>
          <a:xfrm>
            <a:off x="9768019" y="1069693"/>
            <a:ext cx="1196349" cy="1006757"/>
            <a:chOff x="6075750" y="3009125"/>
            <a:chExt cx="550400" cy="463175"/>
          </a:xfrm>
        </p:grpSpPr>
        <p:sp>
          <p:nvSpPr>
            <p:cNvPr id="5" name="Google Shape;452;p32"/>
            <p:cNvSpPr/>
            <p:nvPr/>
          </p:nvSpPr>
          <p:spPr>
            <a:xfrm>
              <a:off x="6076650" y="3020750"/>
              <a:ext cx="538175" cy="433700"/>
            </a:xfrm>
            <a:custGeom>
              <a:avLst/>
              <a:gdLst/>
              <a:ahLst/>
              <a:cxnLst/>
              <a:rect l="l" t="t" r="r" b="b"/>
              <a:pathLst>
                <a:path w="21527" h="17348" extrusionOk="0">
                  <a:moveTo>
                    <a:pt x="7572" y="17347"/>
                  </a:moveTo>
                  <a:cubicBezTo>
                    <a:pt x="7858" y="16657"/>
                    <a:pt x="8108" y="16097"/>
                    <a:pt x="8311" y="15538"/>
                  </a:cubicBezTo>
                  <a:cubicBezTo>
                    <a:pt x="8430" y="15204"/>
                    <a:pt x="8465" y="14847"/>
                    <a:pt x="8513" y="14514"/>
                  </a:cubicBezTo>
                  <a:cubicBezTo>
                    <a:pt x="8573" y="14014"/>
                    <a:pt x="8489" y="13883"/>
                    <a:pt x="7989" y="13752"/>
                  </a:cubicBezTo>
                  <a:cubicBezTo>
                    <a:pt x="7358" y="13573"/>
                    <a:pt x="6703" y="13418"/>
                    <a:pt x="6072" y="13228"/>
                  </a:cubicBezTo>
                  <a:cubicBezTo>
                    <a:pt x="5167" y="12942"/>
                    <a:pt x="4239" y="12680"/>
                    <a:pt x="3370" y="12299"/>
                  </a:cubicBezTo>
                  <a:cubicBezTo>
                    <a:pt x="2036" y="11752"/>
                    <a:pt x="1048" y="10775"/>
                    <a:pt x="714" y="9358"/>
                  </a:cubicBezTo>
                  <a:cubicBezTo>
                    <a:pt x="0" y="6287"/>
                    <a:pt x="988" y="3334"/>
                    <a:pt x="3727" y="1441"/>
                  </a:cubicBezTo>
                  <a:cubicBezTo>
                    <a:pt x="4703" y="774"/>
                    <a:pt x="5775" y="393"/>
                    <a:pt x="6977" y="274"/>
                  </a:cubicBezTo>
                  <a:cubicBezTo>
                    <a:pt x="9632" y="0"/>
                    <a:pt x="12252" y="274"/>
                    <a:pt x="14871" y="619"/>
                  </a:cubicBezTo>
                  <a:cubicBezTo>
                    <a:pt x="16014" y="774"/>
                    <a:pt x="17133" y="1012"/>
                    <a:pt x="18252" y="1369"/>
                  </a:cubicBezTo>
                  <a:cubicBezTo>
                    <a:pt x="19514" y="1762"/>
                    <a:pt x="20396" y="2524"/>
                    <a:pt x="20812" y="3810"/>
                  </a:cubicBezTo>
                  <a:cubicBezTo>
                    <a:pt x="21527" y="5929"/>
                    <a:pt x="21467" y="8049"/>
                    <a:pt x="20610" y="10097"/>
                  </a:cubicBezTo>
                  <a:cubicBezTo>
                    <a:pt x="20217" y="11085"/>
                    <a:pt x="19562" y="11942"/>
                    <a:pt x="18574" y="12525"/>
                  </a:cubicBezTo>
                  <a:cubicBezTo>
                    <a:pt x="16645" y="13668"/>
                    <a:pt x="14585" y="14288"/>
                    <a:pt x="12323" y="14109"/>
                  </a:cubicBezTo>
                  <a:cubicBezTo>
                    <a:pt x="12037" y="14085"/>
                    <a:pt x="11835" y="14133"/>
                    <a:pt x="11668" y="14383"/>
                  </a:cubicBezTo>
                  <a:cubicBezTo>
                    <a:pt x="11490" y="14669"/>
                    <a:pt x="11359" y="14978"/>
                    <a:pt x="11132" y="15216"/>
                  </a:cubicBezTo>
                  <a:cubicBezTo>
                    <a:pt x="10359" y="16133"/>
                    <a:pt x="9394" y="16800"/>
                    <a:pt x="8287" y="17240"/>
                  </a:cubicBezTo>
                  <a:cubicBezTo>
                    <a:pt x="8108" y="17324"/>
                    <a:pt x="7906" y="17312"/>
                    <a:pt x="7572" y="17347"/>
                  </a:cubicBezTo>
                  <a:close/>
                  <a:moveTo>
                    <a:pt x="10299" y="3298"/>
                  </a:moveTo>
                  <a:cubicBezTo>
                    <a:pt x="10287" y="3465"/>
                    <a:pt x="10251" y="3655"/>
                    <a:pt x="10239" y="3858"/>
                  </a:cubicBezTo>
                  <a:cubicBezTo>
                    <a:pt x="10132" y="4751"/>
                    <a:pt x="10049" y="5644"/>
                    <a:pt x="9942" y="6537"/>
                  </a:cubicBezTo>
                  <a:cubicBezTo>
                    <a:pt x="9882" y="7049"/>
                    <a:pt x="9811" y="7572"/>
                    <a:pt x="9763" y="8096"/>
                  </a:cubicBezTo>
                  <a:cubicBezTo>
                    <a:pt x="9739" y="8382"/>
                    <a:pt x="9870" y="8537"/>
                    <a:pt x="10168" y="8561"/>
                  </a:cubicBezTo>
                  <a:cubicBezTo>
                    <a:pt x="10573" y="8573"/>
                    <a:pt x="10990" y="8596"/>
                    <a:pt x="11382" y="8561"/>
                  </a:cubicBezTo>
                  <a:cubicBezTo>
                    <a:pt x="11918" y="8501"/>
                    <a:pt x="12264" y="8156"/>
                    <a:pt x="12430" y="7644"/>
                  </a:cubicBezTo>
                  <a:cubicBezTo>
                    <a:pt x="12621" y="7037"/>
                    <a:pt x="12514" y="6775"/>
                    <a:pt x="12025" y="6370"/>
                  </a:cubicBezTo>
                  <a:cubicBezTo>
                    <a:pt x="11918" y="6298"/>
                    <a:pt x="11835" y="6203"/>
                    <a:pt x="11763" y="6156"/>
                  </a:cubicBezTo>
                  <a:cubicBezTo>
                    <a:pt x="12025" y="5775"/>
                    <a:pt x="12323" y="5465"/>
                    <a:pt x="12490" y="5084"/>
                  </a:cubicBezTo>
                  <a:cubicBezTo>
                    <a:pt x="12656" y="4679"/>
                    <a:pt x="12633" y="4239"/>
                    <a:pt x="12371" y="3858"/>
                  </a:cubicBezTo>
                  <a:cubicBezTo>
                    <a:pt x="11894" y="3227"/>
                    <a:pt x="10990" y="2977"/>
                    <a:pt x="10299" y="3298"/>
                  </a:cubicBezTo>
                  <a:close/>
                  <a:moveTo>
                    <a:pt x="7418" y="6560"/>
                  </a:moveTo>
                  <a:cubicBezTo>
                    <a:pt x="7787" y="7096"/>
                    <a:pt x="7549" y="7715"/>
                    <a:pt x="7870" y="8215"/>
                  </a:cubicBezTo>
                  <a:cubicBezTo>
                    <a:pt x="8204" y="7942"/>
                    <a:pt x="8204" y="7942"/>
                    <a:pt x="8156" y="7680"/>
                  </a:cubicBezTo>
                  <a:cubicBezTo>
                    <a:pt x="8096" y="7346"/>
                    <a:pt x="8049" y="7025"/>
                    <a:pt x="7977" y="6691"/>
                  </a:cubicBezTo>
                  <a:cubicBezTo>
                    <a:pt x="7811" y="5917"/>
                    <a:pt x="7668" y="5132"/>
                    <a:pt x="7477" y="4358"/>
                  </a:cubicBezTo>
                  <a:cubicBezTo>
                    <a:pt x="7406" y="4108"/>
                    <a:pt x="7275" y="3881"/>
                    <a:pt x="7180" y="3643"/>
                  </a:cubicBezTo>
                  <a:cubicBezTo>
                    <a:pt x="7132" y="3631"/>
                    <a:pt x="7072" y="3608"/>
                    <a:pt x="7025" y="3584"/>
                  </a:cubicBezTo>
                  <a:cubicBezTo>
                    <a:pt x="6977" y="3655"/>
                    <a:pt x="6941" y="3715"/>
                    <a:pt x="6906" y="3786"/>
                  </a:cubicBezTo>
                  <a:cubicBezTo>
                    <a:pt x="6287" y="5167"/>
                    <a:pt x="5656" y="6513"/>
                    <a:pt x="5036" y="7882"/>
                  </a:cubicBezTo>
                  <a:cubicBezTo>
                    <a:pt x="5001" y="7953"/>
                    <a:pt x="5072" y="8072"/>
                    <a:pt x="5096" y="8168"/>
                  </a:cubicBezTo>
                  <a:cubicBezTo>
                    <a:pt x="5298" y="8001"/>
                    <a:pt x="5394" y="7822"/>
                    <a:pt x="5477" y="7632"/>
                  </a:cubicBezTo>
                  <a:cubicBezTo>
                    <a:pt x="5608" y="7334"/>
                    <a:pt x="5727" y="7001"/>
                    <a:pt x="5882" y="6727"/>
                  </a:cubicBezTo>
                  <a:cubicBezTo>
                    <a:pt x="5941" y="6608"/>
                    <a:pt x="6108" y="6489"/>
                    <a:pt x="6239" y="6489"/>
                  </a:cubicBezTo>
                  <a:cubicBezTo>
                    <a:pt x="6644" y="6501"/>
                    <a:pt x="7061" y="6548"/>
                    <a:pt x="7418" y="6560"/>
                  </a:cubicBezTo>
                  <a:close/>
                  <a:moveTo>
                    <a:pt x="16562" y="8120"/>
                  </a:moveTo>
                  <a:cubicBezTo>
                    <a:pt x="16431" y="8144"/>
                    <a:pt x="16324" y="8144"/>
                    <a:pt x="16240" y="8168"/>
                  </a:cubicBezTo>
                  <a:cubicBezTo>
                    <a:pt x="15871" y="8299"/>
                    <a:pt x="15514" y="8251"/>
                    <a:pt x="15133" y="8168"/>
                  </a:cubicBezTo>
                  <a:cubicBezTo>
                    <a:pt x="14121" y="7930"/>
                    <a:pt x="13657" y="6941"/>
                    <a:pt x="14121" y="6025"/>
                  </a:cubicBezTo>
                  <a:cubicBezTo>
                    <a:pt x="14538" y="5179"/>
                    <a:pt x="15181" y="4632"/>
                    <a:pt x="16169" y="4548"/>
                  </a:cubicBezTo>
                  <a:cubicBezTo>
                    <a:pt x="16347" y="4536"/>
                    <a:pt x="16526" y="4536"/>
                    <a:pt x="16502" y="4251"/>
                  </a:cubicBezTo>
                  <a:cubicBezTo>
                    <a:pt x="16169" y="4048"/>
                    <a:pt x="15824" y="4179"/>
                    <a:pt x="15514" y="4298"/>
                  </a:cubicBezTo>
                  <a:cubicBezTo>
                    <a:pt x="14597" y="4608"/>
                    <a:pt x="13978" y="5263"/>
                    <a:pt x="13645" y="6144"/>
                  </a:cubicBezTo>
                  <a:cubicBezTo>
                    <a:pt x="13287" y="7060"/>
                    <a:pt x="13526" y="7870"/>
                    <a:pt x="14359" y="8406"/>
                  </a:cubicBezTo>
                  <a:cubicBezTo>
                    <a:pt x="14942" y="8775"/>
                    <a:pt x="15609" y="8834"/>
                    <a:pt x="16288" y="8715"/>
                  </a:cubicBezTo>
                  <a:cubicBezTo>
                    <a:pt x="16550" y="8644"/>
                    <a:pt x="16681" y="8477"/>
                    <a:pt x="16562" y="8120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453;p32"/>
            <p:cNvSpPr/>
            <p:nvPr/>
          </p:nvSpPr>
          <p:spPr>
            <a:xfrm>
              <a:off x="6332025" y="3176125"/>
              <a:ext cx="50025" cy="49125"/>
            </a:xfrm>
            <a:custGeom>
              <a:avLst/>
              <a:gdLst/>
              <a:ahLst/>
              <a:cxnLst/>
              <a:rect l="l" t="t" r="r" b="b"/>
              <a:pathLst>
                <a:path w="2001" h="1965" extrusionOk="0">
                  <a:moveTo>
                    <a:pt x="1" y="1762"/>
                  </a:moveTo>
                  <a:cubicBezTo>
                    <a:pt x="24" y="1226"/>
                    <a:pt x="72" y="679"/>
                    <a:pt x="96" y="107"/>
                  </a:cubicBezTo>
                  <a:cubicBezTo>
                    <a:pt x="691" y="0"/>
                    <a:pt x="1132" y="226"/>
                    <a:pt x="1548" y="476"/>
                  </a:cubicBezTo>
                  <a:cubicBezTo>
                    <a:pt x="1787" y="631"/>
                    <a:pt x="2001" y="834"/>
                    <a:pt x="1918" y="1143"/>
                  </a:cubicBezTo>
                  <a:cubicBezTo>
                    <a:pt x="1822" y="1441"/>
                    <a:pt x="1668" y="1738"/>
                    <a:pt x="1322" y="1822"/>
                  </a:cubicBezTo>
                  <a:cubicBezTo>
                    <a:pt x="906" y="1929"/>
                    <a:pt x="489" y="1965"/>
                    <a:pt x="1" y="1762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454;p32"/>
            <p:cNvSpPr/>
            <p:nvPr/>
          </p:nvSpPr>
          <p:spPr>
            <a:xfrm>
              <a:off x="6337100" y="3105875"/>
              <a:ext cx="45850" cy="61625"/>
            </a:xfrm>
            <a:custGeom>
              <a:avLst/>
              <a:gdLst/>
              <a:ahLst/>
              <a:cxnLst/>
              <a:rect l="l" t="t" r="r" b="b"/>
              <a:pathLst>
                <a:path w="1834" h="2465" extrusionOk="0">
                  <a:moveTo>
                    <a:pt x="131" y="1167"/>
                  </a:moveTo>
                  <a:cubicBezTo>
                    <a:pt x="167" y="905"/>
                    <a:pt x="179" y="655"/>
                    <a:pt x="226" y="405"/>
                  </a:cubicBezTo>
                  <a:cubicBezTo>
                    <a:pt x="262" y="131"/>
                    <a:pt x="476" y="0"/>
                    <a:pt x="679" y="131"/>
                  </a:cubicBezTo>
                  <a:cubicBezTo>
                    <a:pt x="1000" y="310"/>
                    <a:pt x="1322" y="524"/>
                    <a:pt x="1548" y="786"/>
                  </a:cubicBezTo>
                  <a:cubicBezTo>
                    <a:pt x="1834" y="1131"/>
                    <a:pt x="1726" y="1655"/>
                    <a:pt x="1381" y="1953"/>
                  </a:cubicBezTo>
                  <a:cubicBezTo>
                    <a:pt x="1238" y="2072"/>
                    <a:pt x="1060" y="2167"/>
                    <a:pt x="881" y="2227"/>
                  </a:cubicBezTo>
                  <a:cubicBezTo>
                    <a:pt x="179" y="2465"/>
                    <a:pt x="0" y="2310"/>
                    <a:pt x="72" y="1560"/>
                  </a:cubicBezTo>
                  <a:cubicBezTo>
                    <a:pt x="95" y="1429"/>
                    <a:pt x="107" y="1298"/>
                    <a:pt x="131" y="1167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455;p32"/>
            <p:cNvSpPr/>
            <p:nvPr/>
          </p:nvSpPr>
          <p:spPr>
            <a:xfrm>
              <a:off x="6234100" y="3131775"/>
              <a:ext cx="27100" cy="42275"/>
            </a:xfrm>
            <a:custGeom>
              <a:avLst/>
              <a:gdLst/>
              <a:ahLst/>
              <a:cxnLst/>
              <a:rect l="l" t="t" r="r" b="b"/>
              <a:pathLst>
                <a:path w="1084" h="1691" extrusionOk="0">
                  <a:moveTo>
                    <a:pt x="1084" y="1584"/>
                  </a:moveTo>
                  <a:cubicBezTo>
                    <a:pt x="667" y="1679"/>
                    <a:pt x="322" y="1691"/>
                    <a:pt x="1" y="1476"/>
                  </a:cubicBezTo>
                  <a:cubicBezTo>
                    <a:pt x="60" y="929"/>
                    <a:pt x="358" y="512"/>
                    <a:pt x="703" y="0"/>
                  </a:cubicBezTo>
                  <a:cubicBezTo>
                    <a:pt x="965" y="524"/>
                    <a:pt x="1024" y="1036"/>
                    <a:pt x="1084" y="1584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456;p32"/>
            <p:cNvSpPr/>
            <p:nvPr/>
          </p:nvSpPr>
          <p:spPr>
            <a:xfrm>
              <a:off x="6075750" y="3009125"/>
              <a:ext cx="550400" cy="463175"/>
            </a:xfrm>
            <a:custGeom>
              <a:avLst/>
              <a:gdLst/>
              <a:ahLst/>
              <a:cxnLst/>
              <a:rect l="l" t="t" r="r" b="b"/>
              <a:pathLst>
                <a:path w="22016" h="18527" extrusionOk="0">
                  <a:moveTo>
                    <a:pt x="21515" y="4323"/>
                  </a:moveTo>
                  <a:cubicBezTo>
                    <a:pt x="21229" y="3394"/>
                    <a:pt x="20801" y="2382"/>
                    <a:pt x="19777" y="1846"/>
                  </a:cubicBezTo>
                  <a:cubicBezTo>
                    <a:pt x="19146" y="1525"/>
                    <a:pt x="18407" y="1168"/>
                    <a:pt x="17610" y="1001"/>
                  </a:cubicBezTo>
                  <a:cubicBezTo>
                    <a:pt x="16241" y="715"/>
                    <a:pt x="14443" y="370"/>
                    <a:pt x="12633" y="191"/>
                  </a:cubicBezTo>
                  <a:cubicBezTo>
                    <a:pt x="11657" y="108"/>
                    <a:pt x="10514" y="1"/>
                    <a:pt x="9359" y="1"/>
                  </a:cubicBezTo>
                  <a:cubicBezTo>
                    <a:pt x="8561" y="1"/>
                    <a:pt x="7847" y="48"/>
                    <a:pt x="7168" y="132"/>
                  </a:cubicBezTo>
                  <a:cubicBezTo>
                    <a:pt x="5811" y="310"/>
                    <a:pt x="4811" y="632"/>
                    <a:pt x="3906" y="1168"/>
                  </a:cubicBezTo>
                  <a:cubicBezTo>
                    <a:pt x="1810" y="2430"/>
                    <a:pt x="572" y="4216"/>
                    <a:pt x="119" y="6621"/>
                  </a:cubicBezTo>
                  <a:cubicBezTo>
                    <a:pt x="0" y="7311"/>
                    <a:pt x="60" y="7978"/>
                    <a:pt x="108" y="8633"/>
                  </a:cubicBezTo>
                  <a:cubicBezTo>
                    <a:pt x="143" y="8907"/>
                    <a:pt x="155" y="9180"/>
                    <a:pt x="167" y="9466"/>
                  </a:cubicBezTo>
                  <a:cubicBezTo>
                    <a:pt x="203" y="10252"/>
                    <a:pt x="608" y="10871"/>
                    <a:pt x="1001" y="11443"/>
                  </a:cubicBezTo>
                  <a:cubicBezTo>
                    <a:pt x="1143" y="11657"/>
                    <a:pt x="1286" y="11859"/>
                    <a:pt x="1405" y="12086"/>
                  </a:cubicBezTo>
                  <a:cubicBezTo>
                    <a:pt x="1441" y="12145"/>
                    <a:pt x="1489" y="12193"/>
                    <a:pt x="1536" y="12217"/>
                  </a:cubicBezTo>
                  <a:lnTo>
                    <a:pt x="1572" y="12252"/>
                  </a:lnTo>
                  <a:cubicBezTo>
                    <a:pt x="2489" y="12990"/>
                    <a:pt x="3608" y="13550"/>
                    <a:pt x="5084" y="13943"/>
                  </a:cubicBezTo>
                  <a:cubicBezTo>
                    <a:pt x="5918" y="14181"/>
                    <a:pt x="6775" y="14455"/>
                    <a:pt x="7644" y="14741"/>
                  </a:cubicBezTo>
                  <a:cubicBezTo>
                    <a:pt x="8061" y="14872"/>
                    <a:pt x="8061" y="14872"/>
                    <a:pt x="7966" y="15348"/>
                  </a:cubicBezTo>
                  <a:cubicBezTo>
                    <a:pt x="7787" y="16265"/>
                    <a:pt x="7335" y="17074"/>
                    <a:pt x="6918" y="17741"/>
                  </a:cubicBezTo>
                  <a:cubicBezTo>
                    <a:pt x="6823" y="17872"/>
                    <a:pt x="6763" y="18110"/>
                    <a:pt x="6823" y="18289"/>
                  </a:cubicBezTo>
                  <a:cubicBezTo>
                    <a:pt x="6882" y="18455"/>
                    <a:pt x="7156" y="18527"/>
                    <a:pt x="7287" y="18527"/>
                  </a:cubicBezTo>
                  <a:lnTo>
                    <a:pt x="7335" y="18527"/>
                  </a:lnTo>
                  <a:cubicBezTo>
                    <a:pt x="7406" y="18527"/>
                    <a:pt x="7478" y="18515"/>
                    <a:pt x="7549" y="18515"/>
                  </a:cubicBezTo>
                  <a:cubicBezTo>
                    <a:pt x="7870" y="18491"/>
                    <a:pt x="8192" y="18467"/>
                    <a:pt x="8478" y="18336"/>
                  </a:cubicBezTo>
                  <a:cubicBezTo>
                    <a:pt x="9692" y="17753"/>
                    <a:pt x="11061" y="16979"/>
                    <a:pt x="11930" y="15586"/>
                  </a:cubicBezTo>
                  <a:cubicBezTo>
                    <a:pt x="12073" y="15348"/>
                    <a:pt x="12240" y="15253"/>
                    <a:pt x="12514" y="15253"/>
                  </a:cubicBezTo>
                  <a:lnTo>
                    <a:pt x="12657" y="15253"/>
                  </a:lnTo>
                  <a:lnTo>
                    <a:pt x="13026" y="15253"/>
                  </a:lnTo>
                  <a:cubicBezTo>
                    <a:pt x="13419" y="15253"/>
                    <a:pt x="13859" y="15241"/>
                    <a:pt x="14300" y="15169"/>
                  </a:cubicBezTo>
                  <a:cubicBezTo>
                    <a:pt x="15550" y="14943"/>
                    <a:pt x="17003" y="14598"/>
                    <a:pt x="18324" y="13848"/>
                  </a:cubicBezTo>
                  <a:lnTo>
                    <a:pt x="18384" y="13812"/>
                  </a:lnTo>
                  <a:cubicBezTo>
                    <a:pt x="19015" y="13455"/>
                    <a:pt x="19658" y="13086"/>
                    <a:pt x="20134" y="12467"/>
                  </a:cubicBezTo>
                  <a:cubicBezTo>
                    <a:pt x="21158" y="11145"/>
                    <a:pt x="21717" y="9788"/>
                    <a:pt x="21801" y="8478"/>
                  </a:cubicBezTo>
                  <a:cubicBezTo>
                    <a:pt x="22015" y="6966"/>
                    <a:pt x="21920" y="5609"/>
                    <a:pt x="21515" y="4323"/>
                  </a:cubicBezTo>
                  <a:close/>
                  <a:moveTo>
                    <a:pt x="11573" y="14764"/>
                  </a:moveTo>
                  <a:cubicBezTo>
                    <a:pt x="11526" y="14860"/>
                    <a:pt x="11466" y="14931"/>
                    <a:pt x="11418" y="15014"/>
                  </a:cubicBezTo>
                  <a:cubicBezTo>
                    <a:pt x="11299" y="15229"/>
                    <a:pt x="11204" y="15419"/>
                    <a:pt x="11049" y="15586"/>
                  </a:cubicBezTo>
                  <a:cubicBezTo>
                    <a:pt x="10311" y="16443"/>
                    <a:pt x="9371" y="17122"/>
                    <a:pt x="8263" y="17562"/>
                  </a:cubicBezTo>
                  <a:cubicBezTo>
                    <a:pt x="8168" y="17610"/>
                    <a:pt x="8049" y="17610"/>
                    <a:pt x="7894" y="17622"/>
                  </a:cubicBezTo>
                  <a:lnTo>
                    <a:pt x="7835" y="17622"/>
                  </a:lnTo>
                  <a:cubicBezTo>
                    <a:pt x="7894" y="17491"/>
                    <a:pt x="7942" y="17372"/>
                    <a:pt x="8001" y="17229"/>
                  </a:cubicBezTo>
                  <a:cubicBezTo>
                    <a:pt x="8180" y="16789"/>
                    <a:pt x="8335" y="16419"/>
                    <a:pt x="8478" y="16015"/>
                  </a:cubicBezTo>
                  <a:cubicBezTo>
                    <a:pt x="8585" y="15717"/>
                    <a:pt x="8632" y="15407"/>
                    <a:pt x="8704" y="14955"/>
                  </a:cubicBezTo>
                  <a:cubicBezTo>
                    <a:pt x="8763" y="14395"/>
                    <a:pt x="8621" y="14193"/>
                    <a:pt x="8073" y="14038"/>
                  </a:cubicBezTo>
                  <a:lnTo>
                    <a:pt x="7227" y="13812"/>
                  </a:lnTo>
                  <a:cubicBezTo>
                    <a:pt x="6870" y="13717"/>
                    <a:pt x="6513" y="13633"/>
                    <a:pt x="6156" y="13514"/>
                  </a:cubicBezTo>
                  <a:lnTo>
                    <a:pt x="5715" y="13383"/>
                  </a:lnTo>
                  <a:cubicBezTo>
                    <a:pt x="4965" y="13145"/>
                    <a:pt x="4191" y="12907"/>
                    <a:pt x="3441" y="12586"/>
                  </a:cubicBezTo>
                  <a:cubicBezTo>
                    <a:pt x="2060" y="12014"/>
                    <a:pt x="1179" y="11026"/>
                    <a:pt x="870" y="9752"/>
                  </a:cubicBezTo>
                  <a:cubicBezTo>
                    <a:pt x="119" y="6609"/>
                    <a:pt x="1215" y="3775"/>
                    <a:pt x="3810" y="1989"/>
                  </a:cubicBezTo>
                  <a:cubicBezTo>
                    <a:pt x="4739" y="1358"/>
                    <a:pt x="5775" y="977"/>
                    <a:pt x="7013" y="846"/>
                  </a:cubicBezTo>
                  <a:cubicBezTo>
                    <a:pt x="7739" y="775"/>
                    <a:pt x="8490" y="727"/>
                    <a:pt x="9275" y="727"/>
                  </a:cubicBezTo>
                  <a:cubicBezTo>
                    <a:pt x="11180" y="727"/>
                    <a:pt x="13073" y="953"/>
                    <a:pt x="14859" y="1191"/>
                  </a:cubicBezTo>
                  <a:cubicBezTo>
                    <a:pt x="16062" y="1358"/>
                    <a:pt x="17145" y="1596"/>
                    <a:pt x="18205" y="1918"/>
                  </a:cubicBezTo>
                  <a:cubicBezTo>
                    <a:pt x="19503" y="2334"/>
                    <a:pt x="20277" y="3084"/>
                    <a:pt x="20682" y="4251"/>
                  </a:cubicBezTo>
                  <a:cubicBezTo>
                    <a:pt x="21372" y="6359"/>
                    <a:pt x="21313" y="8442"/>
                    <a:pt x="20503" y="10442"/>
                  </a:cubicBezTo>
                  <a:cubicBezTo>
                    <a:pt x="20086" y="11478"/>
                    <a:pt x="19408" y="12264"/>
                    <a:pt x="18515" y="12800"/>
                  </a:cubicBezTo>
                  <a:cubicBezTo>
                    <a:pt x="16705" y="13871"/>
                    <a:pt x="14931" y="14395"/>
                    <a:pt x="13097" y="14395"/>
                  </a:cubicBezTo>
                  <a:cubicBezTo>
                    <a:pt x="12847" y="14395"/>
                    <a:pt x="12597" y="14372"/>
                    <a:pt x="12347" y="14360"/>
                  </a:cubicBezTo>
                  <a:lnTo>
                    <a:pt x="12228" y="14360"/>
                  </a:lnTo>
                  <a:cubicBezTo>
                    <a:pt x="11930" y="14407"/>
                    <a:pt x="11716" y="14526"/>
                    <a:pt x="11573" y="14764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457;p32"/>
            <p:cNvSpPr/>
            <p:nvPr/>
          </p:nvSpPr>
          <p:spPr>
            <a:xfrm>
              <a:off x="6315950" y="3095450"/>
              <a:ext cx="81000" cy="143200"/>
            </a:xfrm>
            <a:custGeom>
              <a:avLst/>
              <a:gdLst/>
              <a:ahLst/>
              <a:cxnLst/>
              <a:rect l="l" t="t" r="r" b="b"/>
              <a:pathLst>
                <a:path w="3240" h="5728" extrusionOk="0">
                  <a:moveTo>
                    <a:pt x="2549" y="3263"/>
                  </a:moveTo>
                  <a:lnTo>
                    <a:pt x="2382" y="3132"/>
                  </a:lnTo>
                  <a:cubicBezTo>
                    <a:pt x="2442" y="3049"/>
                    <a:pt x="2501" y="2977"/>
                    <a:pt x="2549" y="2906"/>
                  </a:cubicBezTo>
                  <a:cubicBezTo>
                    <a:pt x="2739" y="2644"/>
                    <a:pt x="2918" y="2417"/>
                    <a:pt x="3037" y="2132"/>
                  </a:cubicBezTo>
                  <a:cubicBezTo>
                    <a:pt x="3239" y="1655"/>
                    <a:pt x="3180" y="1144"/>
                    <a:pt x="2882" y="751"/>
                  </a:cubicBezTo>
                  <a:cubicBezTo>
                    <a:pt x="2549" y="286"/>
                    <a:pt x="1965" y="1"/>
                    <a:pt x="1382" y="1"/>
                  </a:cubicBezTo>
                  <a:cubicBezTo>
                    <a:pt x="1132" y="1"/>
                    <a:pt x="882" y="60"/>
                    <a:pt x="656" y="167"/>
                  </a:cubicBezTo>
                  <a:lnTo>
                    <a:pt x="584" y="191"/>
                  </a:lnTo>
                  <a:lnTo>
                    <a:pt x="548" y="465"/>
                  </a:lnTo>
                  <a:lnTo>
                    <a:pt x="501" y="822"/>
                  </a:lnTo>
                  <a:lnTo>
                    <a:pt x="382" y="1894"/>
                  </a:lnTo>
                  <a:lnTo>
                    <a:pt x="203" y="3501"/>
                  </a:lnTo>
                  <a:cubicBezTo>
                    <a:pt x="191" y="3691"/>
                    <a:pt x="167" y="3870"/>
                    <a:pt x="144" y="4061"/>
                  </a:cubicBezTo>
                  <a:cubicBezTo>
                    <a:pt x="96" y="4394"/>
                    <a:pt x="72" y="4727"/>
                    <a:pt x="25" y="5073"/>
                  </a:cubicBezTo>
                  <a:cubicBezTo>
                    <a:pt x="1" y="5311"/>
                    <a:pt x="84" y="5442"/>
                    <a:pt x="144" y="5525"/>
                  </a:cubicBezTo>
                  <a:cubicBezTo>
                    <a:pt x="215" y="5596"/>
                    <a:pt x="334" y="5680"/>
                    <a:pt x="584" y="5704"/>
                  </a:cubicBezTo>
                  <a:cubicBezTo>
                    <a:pt x="667" y="5704"/>
                    <a:pt x="763" y="5704"/>
                    <a:pt x="858" y="5716"/>
                  </a:cubicBezTo>
                  <a:cubicBezTo>
                    <a:pt x="1025" y="5716"/>
                    <a:pt x="1179" y="5727"/>
                    <a:pt x="1334" y="5727"/>
                  </a:cubicBezTo>
                  <a:cubicBezTo>
                    <a:pt x="1537" y="5727"/>
                    <a:pt x="1680" y="5716"/>
                    <a:pt x="1834" y="5704"/>
                  </a:cubicBezTo>
                  <a:cubicBezTo>
                    <a:pt x="2394" y="5644"/>
                    <a:pt x="2811" y="5287"/>
                    <a:pt x="2989" y="4692"/>
                  </a:cubicBezTo>
                  <a:cubicBezTo>
                    <a:pt x="3204" y="4049"/>
                    <a:pt x="3096" y="3703"/>
                    <a:pt x="2549" y="3263"/>
                  </a:cubicBezTo>
                  <a:close/>
                  <a:moveTo>
                    <a:pt x="2287" y="1310"/>
                  </a:moveTo>
                  <a:cubicBezTo>
                    <a:pt x="2513" y="1584"/>
                    <a:pt x="2442" y="2013"/>
                    <a:pt x="2144" y="2263"/>
                  </a:cubicBezTo>
                  <a:cubicBezTo>
                    <a:pt x="2025" y="2370"/>
                    <a:pt x="1858" y="2453"/>
                    <a:pt x="1680" y="2513"/>
                  </a:cubicBezTo>
                  <a:cubicBezTo>
                    <a:pt x="1501" y="2572"/>
                    <a:pt x="1370" y="2608"/>
                    <a:pt x="1263" y="2608"/>
                  </a:cubicBezTo>
                  <a:cubicBezTo>
                    <a:pt x="1179" y="2608"/>
                    <a:pt x="1144" y="2572"/>
                    <a:pt x="1120" y="2560"/>
                  </a:cubicBezTo>
                  <a:cubicBezTo>
                    <a:pt x="1060" y="2489"/>
                    <a:pt x="1037" y="2310"/>
                    <a:pt x="1072" y="2013"/>
                  </a:cubicBezTo>
                  <a:cubicBezTo>
                    <a:pt x="1084" y="1917"/>
                    <a:pt x="1084" y="1834"/>
                    <a:pt x="1096" y="1763"/>
                  </a:cubicBezTo>
                  <a:lnTo>
                    <a:pt x="1120" y="1763"/>
                  </a:lnTo>
                  <a:lnTo>
                    <a:pt x="1132" y="1608"/>
                  </a:lnTo>
                  <a:cubicBezTo>
                    <a:pt x="1144" y="1536"/>
                    <a:pt x="1144" y="1465"/>
                    <a:pt x="1156" y="1382"/>
                  </a:cubicBezTo>
                  <a:cubicBezTo>
                    <a:pt x="1179" y="1227"/>
                    <a:pt x="1203" y="1048"/>
                    <a:pt x="1239" y="870"/>
                  </a:cubicBezTo>
                  <a:cubicBezTo>
                    <a:pt x="1251" y="774"/>
                    <a:pt x="1299" y="667"/>
                    <a:pt x="1394" y="667"/>
                  </a:cubicBezTo>
                  <a:cubicBezTo>
                    <a:pt x="1429" y="667"/>
                    <a:pt x="1453" y="691"/>
                    <a:pt x="1489" y="703"/>
                  </a:cubicBezTo>
                  <a:cubicBezTo>
                    <a:pt x="1715" y="822"/>
                    <a:pt x="2072" y="1024"/>
                    <a:pt x="2287" y="1310"/>
                  </a:cubicBezTo>
                  <a:close/>
                  <a:moveTo>
                    <a:pt x="894" y="3453"/>
                  </a:moveTo>
                  <a:cubicBezTo>
                    <a:pt x="953" y="3453"/>
                    <a:pt x="1001" y="3441"/>
                    <a:pt x="1037" y="3441"/>
                  </a:cubicBezTo>
                  <a:cubicBezTo>
                    <a:pt x="1453" y="3441"/>
                    <a:pt x="1787" y="3620"/>
                    <a:pt x="2108" y="3811"/>
                  </a:cubicBezTo>
                  <a:cubicBezTo>
                    <a:pt x="2453" y="4025"/>
                    <a:pt x="2453" y="4180"/>
                    <a:pt x="2406" y="4299"/>
                  </a:cubicBezTo>
                  <a:cubicBezTo>
                    <a:pt x="2311" y="4644"/>
                    <a:pt x="2156" y="4823"/>
                    <a:pt x="1930" y="4870"/>
                  </a:cubicBezTo>
                  <a:cubicBezTo>
                    <a:pt x="1751" y="4906"/>
                    <a:pt x="1560" y="4954"/>
                    <a:pt x="1334" y="4954"/>
                  </a:cubicBezTo>
                  <a:cubicBezTo>
                    <a:pt x="1144" y="4954"/>
                    <a:pt x="965" y="4930"/>
                    <a:pt x="787" y="4846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458;p32"/>
            <p:cNvSpPr/>
            <p:nvPr/>
          </p:nvSpPr>
          <p:spPr>
            <a:xfrm>
              <a:off x="6197775" y="3106750"/>
              <a:ext cx="87250" cy="125350"/>
            </a:xfrm>
            <a:custGeom>
              <a:avLst/>
              <a:gdLst/>
              <a:ahLst/>
              <a:cxnLst/>
              <a:rect l="l" t="t" r="r" b="b"/>
              <a:pathLst>
                <a:path w="3490" h="5014" extrusionOk="0">
                  <a:moveTo>
                    <a:pt x="3263" y="3239"/>
                  </a:moveTo>
                  <a:lnTo>
                    <a:pt x="3192" y="2858"/>
                  </a:lnTo>
                  <a:cubicBezTo>
                    <a:pt x="3061" y="2216"/>
                    <a:pt x="2930" y="1561"/>
                    <a:pt x="2775" y="906"/>
                  </a:cubicBezTo>
                  <a:cubicBezTo>
                    <a:pt x="2727" y="715"/>
                    <a:pt x="2644" y="549"/>
                    <a:pt x="2573" y="382"/>
                  </a:cubicBezTo>
                  <a:cubicBezTo>
                    <a:pt x="2537" y="311"/>
                    <a:pt x="2489" y="239"/>
                    <a:pt x="2466" y="180"/>
                  </a:cubicBezTo>
                  <a:lnTo>
                    <a:pt x="2430" y="120"/>
                  </a:lnTo>
                  <a:lnTo>
                    <a:pt x="2370" y="96"/>
                  </a:lnTo>
                  <a:cubicBezTo>
                    <a:pt x="2335" y="84"/>
                    <a:pt x="2263" y="72"/>
                    <a:pt x="2227" y="37"/>
                  </a:cubicBezTo>
                  <a:lnTo>
                    <a:pt x="2108" y="1"/>
                  </a:lnTo>
                  <a:lnTo>
                    <a:pt x="2049" y="96"/>
                  </a:lnTo>
                  <a:cubicBezTo>
                    <a:pt x="2037" y="120"/>
                    <a:pt x="2013" y="144"/>
                    <a:pt x="2013" y="156"/>
                  </a:cubicBezTo>
                  <a:cubicBezTo>
                    <a:pt x="1989" y="203"/>
                    <a:pt x="1954" y="263"/>
                    <a:pt x="1930" y="322"/>
                  </a:cubicBezTo>
                  <a:lnTo>
                    <a:pt x="1715" y="775"/>
                  </a:lnTo>
                  <a:cubicBezTo>
                    <a:pt x="1168" y="1965"/>
                    <a:pt x="596" y="3192"/>
                    <a:pt x="49" y="4418"/>
                  </a:cubicBezTo>
                  <a:cubicBezTo>
                    <a:pt x="1" y="4525"/>
                    <a:pt x="49" y="4621"/>
                    <a:pt x="84" y="4716"/>
                  </a:cubicBezTo>
                  <a:cubicBezTo>
                    <a:pt x="96" y="4740"/>
                    <a:pt x="96" y="4775"/>
                    <a:pt x="108" y="4787"/>
                  </a:cubicBezTo>
                  <a:lnTo>
                    <a:pt x="168" y="5013"/>
                  </a:lnTo>
                  <a:lnTo>
                    <a:pt x="346" y="4859"/>
                  </a:lnTo>
                  <a:cubicBezTo>
                    <a:pt x="584" y="4680"/>
                    <a:pt x="692" y="4478"/>
                    <a:pt x="763" y="4287"/>
                  </a:cubicBezTo>
                  <a:lnTo>
                    <a:pt x="906" y="3966"/>
                  </a:lnTo>
                  <a:cubicBezTo>
                    <a:pt x="989" y="3763"/>
                    <a:pt x="1061" y="3573"/>
                    <a:pt x="1168" y="3394"/>
                  </a:cubicBezTo>
                  <a:cubicBezTo>
                    <a:pt x="1215" y="3311"/>
                    <a:pt x="1334" y="3228"/>
                    <a:pt x="1394" y="3228"/>
                  </a:cubicBezTo>
                  <a:lnTo>
                    <a:pt x="1537" y="3228"/>
                  </a:lnTo>
                  <a:cubicBezTo>
                    <a:pt x="1775" y="3228"/>
                    <a:pt x="2013" y="3239"/>
                    <a:pt x="2251" y="3251"/>
                  </a:cubicBezTo>
                  <a:cubicBezTo>
                    <a:pt x="2335" y="3251"/>
                    <a:pt x="2406" y="3275"/>
                    <a:pt x="2477" y="3275"/>
                  </a:cubicBezTo>
                  <a:cubicBezTo>
                    <a:pt x="2608" y="3489"/>
                    <a:pt x="2644" y="3751"/>
                    <a:pt x="2656" y="4013"/>
                  </a:cubicBezTo>
                  <a:cubicBezTo>
                    <a:pt x="2692" y="4299"/>
                    <a:pt x="2716" y="4597"/>
                    <a:pt x="2894" y="4883"/>
                  </a:cubicBezTo>
                  <a:lnTo>
                    <a:pt x="2978" y="5013"/>
                  </a:lnTo>
                  <a:lnTo>
                    <a:pt x="3120" y="4894"/>
                  </a:lnTo>
                  <a:cubicBezTo>
                    <a:pt x="3430" y="4621"/>
                    <a:pt x="3489" y="4585"/>
                    <a:pt x="3430" y="4240"/>
                  </a:cubicBezTo>
                  <a:cubicBezTo>
                    <a:pt x="3406" y="3906"/>
                    <a:pt x="3347" y="3585"/>
                    <a:pt x="3263" y="3239"/>
                  </a:cubicBezTo>
                  <a:close/>
                  <a:moveTo>
                    <a:pt x="2370" y="2466"/>
                  </a:moveTo>
                  <a:cubicBezTo>
                    <a:pt x="2239" y="2501"/>
                    <a:pt x="2132" y="2501"/>
                    <a:pt x="2037" y="2501"/>
                  </a:cubicBezTo>
                  <a:cubicBezTo>
                    <a:pt x="1870" y="2501"/>
                    <a:pt x="1739" y="2466"/>
                    <a:pt x="1596" y="2394"/>
                  </a:cubicBezTo>
                  <a:cubicBezTo>
                    <a:pt x="1656" y="2001"/>
                    <a:pt x="1858" y="1680"/>
                    <a:pt x="2108" y="1287"/>
                  </a:cubicBezTo>
                  <a:cubicBezTo>
                    <a:pt x="2275" y="1680"/>
                    <a:pt x="2335" y="2049"/>
                    <a:pt x="2370" y="2466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459;p32"/>
            <p:cNvSpPr/>
            <p:nvPr/>
          </p:nvSpPr>
          <p:spPr>
            <a:xfrm>
              <a:off x="6404950" y="3120750"/>
              <a:ext cx="91400" cy="122375"/>
            </a:xfrm>
            <a:custGeom>
              <a:avLst/>
              <a:gdLst/>
              <a:ahLst/>
              <a:cxnLst/>
              <a:rect l="l" t="t" r="r" b="b"/>
              <a:pathLst>
                <a:path w="3656" h="4895" extrusionOk="0">
                  <a:moveTo>
                    <a:pt x="1156" y="4513"/>
                  </a:moveTo>
                  <a:cubicBezTo>
                    <a:pt x="1560" y="4763"/>
                    <a:pt x="2025" y="4894"/>
                    <a:pt x="2537" y="4894"/>
                  </a:cubicBezTo>
                  <a:cubicBezTo>
                    <a:pt x="2751" y="4894"/>
                    <a:pt x="2953" y="4882"/>
                    <a:pt x="3180" y="4834"/>
                  </a:cubicBezTo>
                  <a:cubicBezTo>
                    <a:pt x="3358" y="4811"/>
                    <a:pt x="3489" y="4739"/>
                    <a:pt x="3573" y="4596"/>
                  </a:cubicBezTo>
                  <a:cubicBezTo>
                    <a:pt x="3656" y="4465"/>
                    <a:pt x="3656" y="4287"/>
                    <a:pt x="3584" y="4061"/>
                  </a:cubicBezTo>
                  <a:lnTo>
                    <a:pt x="3537" y="3942"/>
                  </a:lnTo>
                  <a:lnTo>
                    <a:pt x="3418" y="3965"/>
                  </a:lnTo>
                  <a:cubicBezTo>
                    <a:pt x="3370" y="3965"/>
                    <a:pt x="3334" y="3977"/>
                    <a:pt x="3299" y="3977"/>
                  </a:cubicBezTo>
                  <a:cubicBezTo>
                    <a:pt x="3227" y="3977"/>
                    <a:pt x="3132" y="3989"/>
                    <a:pt x="3061" y="4025"/>
                  </a:cubicBezTo>
                  <a:cubicBezTo>
                    <a:pt x="2930" y="4061"/>
                    <a:pt x="2799" y="4096"/>
                    <a:pt x="2632" y="4096"/>
                  </a:cubicBezTo>
                  <a:cubicBezTo>
                    <a:pt x="2418" y="4096"/>
                    <a:pt x="2227" y="4049"/>
                    <a:pt x="2049" y="4001"/>
                  </a:cubicBezTo>
                  <a:cubicBezTo>
                    <a:pt x="1596" y="3906"/>
                    <a:pt x="1263" y="3632"/>
                    <a:pt x="1096" y="3275"/>
                  </a:cubicBezTo>
                  <a:cubicBezTo>
                    <a:pt x="917" y="2906"/>
                    <a:pt x="929" y="2489"/>
                    <a:pt x="1144" y="2084"/>
                  </a:cubicBezTo>
                  <a:cubicBezTo>
                    <a:pt x="1572" y="1227"/>
                    <a:pt x="2191" y="763"/>
                    <a:pt x="3073" y="703"/>
                  </a:cubicBezTo>
                  <a:cubicBezTo>
                    <a:pt x="3239" y="691"/>
                    <a:pt x="3561" y="655"/>
                    <a:pt x="3549" y="251"/>
                  </a:cubicBezTo>
                  <a:lnTo>
                    <a:pt x="3549" y="179"/>
                  </a:lnTo>
                  <a:lnTo>
                    <a:pt x="3477" y="132"/>
                  </a:lnTo>
                  <a:cubicBezTo>
                    <a:pt x="3323" y="48"/>
                    <a:pt x="3180" y="1"/>
                    <a:pt x="3013" y="1"/>
                  </a:cubicBezTo>
                  <a:cubicBezTo>
                    <a:pt x="2787" y="1"/>
                    <a:pt x="2596" y="72"/>
                    <a:pt x="2394" y="155"/>
                  </a:cubicBezTo>
                  <a:lnTo>
                    <a:pt x="2346" y="167"/>
                  </a:lnTo>
                  <a:cubicBezTo>
                    <a:pt x="1418" y="489"/>
                    <a:pt x="751" y="1144"/>
                    <a:pt x="394" y="2096"/>
                  </a:cubicBezTo>
                  <a:cubicBezTo>
                    <a:pt x="1" y="3084"/>
                    <a:pt x="263" y="3942"/>
                    <a:pt x="1156" y="4513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182884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430;p32"/>
          <p:cNvGrpSpPr/>
          <p:nvPr/>
        </p:nvGrpSpPr>
        <p:grpSpPr>
          <a:xfrm>
            <a:off x="9244099" y="4818155"/>
            <a:ext cx="1996490" cy="658597"/>
            <a:chOff x="6999675" y="4238205"/>
            <a:chExt cx="1996490" cy="658597"/>
          </a:xfrm>
        </p:grpSpPr>
        <p:grpSp>
          <p:nvGrpSpPr>
            <p:cNvPr id="4" name="Google Shape;431;p32"/>
            <p:cNvGrpSpPr/>
            <p:nvPr/>
          </p:nvGrpSpPr>
          <p:grpSpPr>
            <a:xfrm>
              <a:off x="8525769" y="4238205"/>
              <a:ext cx="470396" cy="644389"/>
              <a:chOff x="1731150" y="1748550"/>
              <a:chExt cx="228625" cy="313175"/>
            </a:xfrm>
          </p:grpSpPr>
          <p:sp>
            <p:nvSpPr>
              <p:cNvPr id="6" name="Google Shape;432;p32"/>
              <p:cNvSpPr/>
              <p:nvPr/>
            </p:nvSpPr>
            <p:spPr>
              <a:xfrm>
                <a:off x="1775500" y="1809575"/>
                <a:ext cx="134275" cy="179800"/>
              </a:xfrm>
              <a:custGeom>
                <a:avLst/>
                <a:gdLst/>
                <a:ahLst/>
                <a:cxnLst/>
                <a:rect l="l" t="t" r="r" b="b"/>
                <a:pathLst>
                  <a:path w="5371" h="7192" extrusionOk="0">
                    <a:moveTo>
                      <a:pt x="5335" y="584"/>
                    </a:moveTo>
                    <a:cubicBezTo>
                      <a:pt x="5335" y="560"/>
                      <a:pt x="5335" y="548"/>
                      <a:pt x="5347" y="525"/>
                    </a:cubicBezTo>
                    <a:lnTo>
                      <a:pt x="5371" y="429"/>
                    </a:lnTo>
                    <a:lnTo>
                      <a:pt x="5299" y="370"/>
                    </a:lnTo>
                    <a:lnTo>
                      <a:pt x="5228" y="310"/>
                    </a:lnTo>
                    <a:cubicBezTo>
                      <a:pt x="5109" y="215"/>
                      <a:pt x="4954" y="108"/>
                      <a:pt x="4763" y="36"/>
                    </a:cubicBezTo>
                    <a:lnTo>
                      <a:pt x="4656" y="1"/>
                    </a:lnTo>
                    <a:lnTo>
                      <a:pt x="4585" y="72"/>
                    </a:lnTo>
                    <a:cubicBezTo>
                      <a:pt x="4573" y="108"/>
                      <a:pt x="4537" y="120"/>
                      <a:pt x="4525" y="132"/>
                    </a:cubicBezTo>
                    <a:cubicBezTo>
                      <a:pt x="4478" y="179"/>
                      <a:pt x="4442" y="227"/>
                      <a:pt x="4406" y="286"/>
                    </a:cubicBezTo>
                    <a:lnTo>
                      <a:pt x="4228" y="548"/>
                    </a:lnTo>
                    <a:cubicBezTo>
                      <a:pt x="4168" y="655"/>
                      <a:pt x="4097" y="751"/>
                      <a:pt x="4037" y="834"/>
                    </a:cubicBezTo>
                    <a:lnTo>
                      <a:pt x="2394" y="3156"/>
                    </a:lnTo>
                    <a:cubicBezTo>
                      <a:pt x="1656" y="4215"/>
                      <a:pt x="929" y="5251"/>
                      <a:pt x="179" y="6311"/>
                    </a:cubicBezTo>
                    <a:cubicBezTo>
                      <a:pt x="132" y="6370"/>
                      <a:pt x="120" y="6418"/>
                      <a:pt x="96" y="6478"/>
                    </a:cubicBezTo>
                    <a:cubicBezTo>
                      <a:pt x="72" y="6501"/>
                      <a:pt x="72" y="6525"/>
                      <a:pt x="60" y="6549"/>
                    </a:cubicBezTo>
                    <a:lnTo>
                      <a:pt x="1" y="6668"/>
                    </a:lnTo>
                    <a:lnTo>
                      <a:pt x="608" y="7097"/>
                    </a:lnTo>
                    <a:lnTo>
                      <a:pt x="703" y="6978"/>
                    </a:lnTo>
                    <a:lnTo>
                      <a:pt x="703" y="6978"/>
                    </a:lnTo>
                    <a:lnTo>
                      <a:pt x="608" y="7097"/>
                    </a:lnTo>
                    <a:lnTo>
                      <a:pt x="727" y="7192"/>
                    </a:lnTo>
                    <a:lnTo>
                      <a:pt x="822" y="7073"/>
                    </a:lnTo>
                    <a:cubicBezTo>
                      <a:pt x="2323" y="4930"/>
                      <a:pt x="3799" y="2834"/>
                      <a:pt x="5275" y="727"/>
                    </a:cubicBezTo>
                    <a:cubicBezTo>
                      <a:pt x="5311" y="667"/>
                      <a:pt x="5335" y="608"/>
                      <a:pt x="5335" y="584"/>
                    </a:cubicBez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433;p32"/>
              <p:cNvSpPr/>
              <p:nvPr/>
            </p:nvSpPr>
            <p:spPr>
              <a:xfrm>
                <a:off x="1760925" y="1797675"/>
                <a:ext cx="126825" cy="174450"/>
              </a:xfrm>
              <a:custGeom>
                <a:avLst/>
                <a:gdLst/>
                <a:ahLst/>
                <a:cxnLst/>
                <a:rect l="l" t="t" r="r" b="b"/>
                <a:pathLst>
                  <a:path w="5073" h="6978" extrusionOk="0">
                    <a:moveTo>
                      <a:pt x="2477" y="4060"/>
                    </a:moveTo>
                    <a:lnTo>
                      <a:pt x="3858" y="2096"/>
                    </a:lnTo>
                    <a:cubicBezTo>
                      <a:pt x="4025" y="1858"/>
                      <a:pt x="4203" y="1620"/>
                      <a:pt x="4382" y="1382"/>
                    </a:cubicBezTo>
                    <a:cubicBezTo>
                      <a:pt x="4560" y="1143"/>
                      <a:pt x="4727" y="905"/>
                      <a:pt x="4882" y="667"/>
                    </a:cubicBezTo>
                    <a:cubicBezTo>
                      <a:pt x="4930" y="608"/>
                      <a:pt x="4965" y="536"/>
                      <a:pt x="4989" y="477"/>
                    </a:cubicBezTo>
                    <a:cubicBezTo>
                      <a:pt x="5001" y="441"/>
                      <a:pt x="5001" y="429"/>
                      <a:pt x="5013" y="405"/>
                    </a:cubicBezTo>
                    <a:lnTo>
                      <a:pt x="5072" y="286"/>
                    </a:lnTo>
                    <a:lnTo>
                      <a:pt x="4680" y="0"/>
                    </a:lnTo>
                    <a:lnTo>
                      <a:pt x="4584" y="60"/>
                    </a:lnTo>
                    <a:cubicBezTo>
                      <a:pt x="4572" y="72"/>
                      <a:pt x="4560" y="72"/>
                      <a:pt x="4560" y="84"/>
                    </a:cubicBezTo>
                    <a:cubicBezTo>
                      <a:pt x="4525" y="108"/>
                      <a:pt x="4477" y="131"/>
                      <a:pt x="4441" y="179"/>
                    </a:cubicBezTo>
                    <a:cubicBezTo>
                      <a:pt x="4299" y="369"/>
                      <a:pt x="4156" y="548"/>
                      <a:pt x="4001" y="727"/>
                    </a:cubicBezTo>
                    <a:cubicBezTo>
                      <a:pt x="3810" y="965"/>
                      <a:pt x="3608" y="1203"/>
                      <a:pt x="3441" y="1489"/>
                    </a:cubicBezTo>
                    <a:cubicBezTo>
                      <a:pt x="3227" y="1834"/>
                      <a:pt x="2989" y="2155"/>
                      <a:pt x="2775" y="2477"/>
                    </a:cubicBezTo>
                    <a:lnTo>
                      <a:pt x="2667" y="2632"/>
                    </a:lnTo>
                    <a:cubicBezTo>
                      <a:pt x="2429" y="2977"/>
                      <a:pt x="2144" y="3382"/>
                      <a:pt x="1965" y="3822"/>
                    </a:cubicBezTo>
                    <a:cubicBezTo>
                      <a:pt x="1941" y="3918"/>
                      <a:pt x="1882" y="3989"/>
                      <a:pt x="1822" y="4084"/>
                    </a:cubicBezTo>
                    <a:cubicBezTo>
                      <a:pt x="1501" y="4513"/>
                      <a:pt x="1203" y="4953"/>
                      <a:pt x="893" y="5394"/>
                    </a:cubicBezTo>
                    <a:lnTo>
                      <a:pt x="155" y="6465"/>
                    </a:lnTo>
                    <a:cubicBezTo>
                      <a:pt x="119" y="6501"/>
                      <a:pt x="108" y="6537"/>
                      <a:pt x="96" y="6585"/>
                    </a:cubicBezTo>
                    <a:cubicBezTo>
                      <a:pt x="96" y="6596"/>
                      <a:pt x="72" y="6608"/>
                      <a:pt x="60" y="6620"/>
                    </a:cubicBezTo>
                    <a:lnTo>
                      <a:pt x="0" y="6763"/>
                    </a:lnTo>
                    <a:lnTo>
                      <a:pt x="393" y="6977"/>
                    </a:lnTo>
                    <a:lnTo>
                      <a:pt x="465" y="6906"/>
                    </a:lnTo>
                    <a:lnTo>
                      <a:pt x="512" y="6858"/>
                    </a:lnTo>
                    <a:cubicBezTo>
                      <a:pt x="536" y="6835"/>
                      <a:pt x="572" y="6799"/>
                      <a:pt x="596" y="6763"/>
                    </a:cubicBezTo>
                    <a:cubicBezTo>
                      <a:pt x="750" y="6549"/>
                      <a:pt x="893" y="6346"/>
                      <a:pt x="1048" y="6144"/>
                    </a:cubicBezTo>
                    <a:cubicBezTo>
                      <a:pt x="1251" y="5823"/>
                      <a:pt x="2477" y="4060"/>
                      <a:pt x="2477" y="4060"/>
                    </a:cubicBez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434;p32"/>
              <p:cNvSpPr/>
              <p:nvPr/>
            </p:nvSpPr>
            <p:spPr>
              <a:xfrm>
                <a:off x="1799625" y="1824750"/>
                <a:ext cx="126525" cy="172075"/>
              </a:xfrm>
              <a:custGeom>
                <a:avLst/>
                <a:gdLst/>
                <a:ahLst/>
                <a:cxnLst/>
                <a:rect l="l" t="t" r="r" b="b"/>
                <a:pathLst>
                  <a:path w="5061" h="6883" extrusionOk="0">
                    <a:moveTo>
                      <a:pt x="4667" y="1"/>
                    </a:moveTo>
                    <a:lnTo>
                      <a:pt x="4572" y="60"/>
                    </a:lnTo>
                    <a:cubicBezTo>
                      <a:pt x="4560" y="72"/>
                      <a:pt x="4548" y="72"/>
                      <a:pt x="4525" y="96"/>
                    </a:cubicBezTo>
                    <a:cubicBezTo>
                      <a:pt x="4501" y="120"/>
                      <a:pt x="4453" y="132"/>
                      <a:pt x="4429" y="179"/>
                    </a:cubicBezTo>
                    <a:cubicBezTo>
                      <a:pt x="3548" y="1501"/>
                      <a:pt x="2620" y="2835"/>
                      <a:pt x="1715" y="4097"/>
                    </a:cubicBezTo>
                    <a:cubicBezTo>
                      <a:pt x="1215" y="4811"/>
                      <a:pt x="691" y="5561"/>
                      <a:pt x="179" y="6287"/>
                    </a:cubicBezTo>
                    <a:cubicBezTo>
                      <a:pt x="143" y="6347"/>
                      <a:pt x="107" y="6418"/>
                      <a:pt x="84" y="6478"/>
                    </a:cubicBezTo>
                    <a:cubicBezTo>
                      <a:pt x="60" y="6502"/>
                      <a:pt x="48" y="6525"/>
                      <a:pt x="48" y="6549"/>
                    </a:cubicBezTo>
                    <a:lnTo>
                      <a:pt x="0" y="6621"/>
                    </a:lnTo>
                    <a:lnTo>
                      <a:pt x="48" y="6704"/>
                    </a:lnTo>
                    <a:cubicBezTo>
                      <a:pt x="84" y="6752"/>
                      <a:pt x="155" y="6883"/>
                      <a:pt x="298" y="6883"/>
                    </a:cubicBezTo>
                    <a:cubicBezTo>
                      <a:pt x="345" y="6883"/>
                      <a:pt x="381" y="6859"/>
                      <a:pt x="417" y="6847"/>
                    </a:cubicBezTo>
                    <a:lnTo>
                      <a:pt x="465" y="6835"/>
                    </a:lnTo>
                    <a:lnTo>
                      <a:pt x="917" y="6192"/>
                    </a:lnTo>
                    <a:cubicBezTo>
                      <a:pt x="1310" y="5609"/>
                      <a:pt x="1727" y="5037"/>
                      <a:pt x="2131" y="4454"/>
                    </a:cubicBezTo>
                    <a:lnTo>
                      <a:pt x="2167" y="4418"/>
                    </a:lnTo>
                    <a:cubicBezTo>
                      <a:pt x="2250" y="4299"/>
                      <a:pt x="2322" y="4180"/>
                      <a:pt x="2429" y="4097"/>
                    </a:cubicBezTo>
                    <a:cubicBezTo>
                      <a:pt x="2715" y="3847"/>
                      <a:pt x="2941" y="3525"/>
                      <a:pt x="3155" y="3227"/>
                    </a:cubicBezTo>
                    <a:lnTo>
                      <a:pt x="3239" y="3132"/>
                    </a:lnTo>
                    <a:lnTo>
                      <a:pt x="3453" y="2811"/>
                    </a:lnTo>
                    <a:cubicBezTo>
                      <a:pt x="3667" y="2513"/>
                      <a:pt x="3882" y="2204"/>
                      <a:pt x="4132" y="1906"/>
                    </a:cubicBezTo>
                    <a:cubicBezTo>
                      <a:pt x="4322" y="1656"/>
                      <a:pt x="4477" y="1382"/>
                      <a:pt x="4644" y="1120"/>
                    </a:cubicBezTo>
                    <a:cubicBezTo>
                      <a:pt x="4763" y="930"/>
                      <a:pt x="4870" y="751"/>
                      <a:pt x="5001" y="549"/>
                    </a:cubicBezTo>
                    <a:cubicBezTo>
                      <a:pt x="5037" y="513"/>
                      <a:pt x="5048" y="453"/>
                      <a:pt x="5048" y="406"/>
                    </a:cubicBezTo>
                    <a:lnTo>
                      <a:pt x="5048" y="358"/>
                    </a:lnTo>
                    <a:lnTo>
                      <a:pt x="5060" y="251"/>
                    </a:lnTo>
                    <a:close/>
                  </a:path>
                </a:pathLst>
              </a:custGeom>
              <a:solidFill>
                <a:srgbClr val="66C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435;p32"/>
              <p:cNvSpPr/>
              <p:nvPr/>
            </p:nvSpPr>
            <p:spPr>
              <a:xfrm>
                <a:off x="1749900" y="1968525"/>
                <a:ext cx="51225" cy="5807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323" extrusionOk="0">
                    <a:moveTo>
                      <a:pt x="346" y="1"/>
                    </a:moveTo>
                    <a:lnTo>
                      <a:pt x="287" y="191"/>
                    </a:lnTo>
                    <a:cubicBezTo>
                      <a:pt x="263" y="227"/>
                      <a:pt x="251" y="251"/>
                      <a:pt x="251" y="286"/>
                    </a:cubicBezTo>
                    <a:cubicBezTo>
                      <a:pt x="227" y="358"/>
                      <a:pt x="203" y="417"/>
                      <a:pt x="191" y="477"/>
                    </a:cubicBezTo>
                    <a:cubicBezTo>
                      <a:pt x="144" y="655"/>
                      <a:pt x="120" y="846"/>
                      <a:pt x="72" y="1024"/>
                    </a:cubicBezTo>
                    <a:lnTo>
                      <a:pt x="60" y="1132"/>
                    </a:lnTo>
                    <a:cubicBezTo>
                      <a:pt x="48" y="1203"/>
                      <a:pt x="25" y="1275"/>
                      <a:pt x="25" y="1358"/>
                    </a:cubicBezTo>
                    <a:cubicBezTo>
                      <a:pt x="1" y="1572"/>
                      <a:pt x="72" y="1775"/>
                      <a:pt x="263" y="1894"/>
                    </a:cubicBezTo>
                    <a:cubicBezTo>
                      <a:pt x="382" y="1965"/>
                      <a:pt x="906" y="2322"/>
                      <a:pt x="906" y="2322"/>
                    </a:cubicBezTo>
                    <a:lnTo>
                      <a:pt x="1120" y="2167"/>
                    </a:lnTo>
                    <a:cubicBezTo>
                      <a:pt x="1203" y="2108"/>
                      <a:pt x="1299" y="2048"/>
                      <a:pt x="1382" y="1977"/>
                    </a:cubicBezTo>
                    <a:cubicBezTo>
                      <a:pt x="1477" y="1906"/>
                      <a:pt x="1561" y="1846"/>
                      <a:pt x="1656" y="1775"/>
                    </a:cubicBezTo>
                    <a:lnTo>
                      <a:pt x="1715" y="1715"/>
                    </a:lnTo>
                    <a:cubicBezTo>
                      <a:pt x="1811" y="1620"/>
                      <a:pt x="1953" y="1489"/>
                      <a:pt x="2025" y="1263"/>
                    </a:cubicBezTo>
                    <a:lnTo>
                      <a:pt x="2049" y="11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436;p32"/>
              <p:cNvSpPr/>
              <p:nvPr/>
            </p:nvSpPr>
            <p:spPr>
              <a:xfrm>
                <a:off x="1896950" y="1757775"/>
                <a:ext cx="53900" cy="48550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1942" extrusionOk="0">
                    <a:moveTo>
                      <a:pt x="2120" y="977"/>
                    </a:moveTo>
                    <a:cubicBezTo>
                      <a:pt x="1727" y="382"/>
                      <a:pt x="1429" y="168"/>
                      <a:pt x="751" y="25"/>
                    </a:cubicBezTo>
                    <a:lnTo>
                      <a:pt x="691" y="1"/>
                    </a:lnTo>
                    <a:lnTo>
                      <a:pt x="655" y="37"/>
                    </a:lnTo>
                    <a:cubicBezTo>
                      <a:pt x="417" y="156"/>
                      <a:pt x="132" y="299"/>
                      <a:pt x="24" y="656"/>
                    </a:cubicBezTo>
                    <a:lnTo>
                      <a:pt x="1" y="751"/>
                    </a:lnTo>
                    <a:lnTo>
                      <a:pt x="72" y="811"/>
                    </a:lnTo>
                    <a:cubicBezTo>
                      <a:pt x="513" y="1227"/>
                      <a:pt x="1036" y="1584"/>
                      <a:pt x="1620" y="1894"/>
                    </a:cubicBezTo>
                    <a:lnTo>
                      <a:pt x="1703" y="1942"/>
                    </a:lnTo>
                    <a:lnTo>
                      <a:pt x="1786" y="1882"/>
                    </a:lnTo>
                    <a:cubicBezTo>
                      <a:pt x="2108" y="1644"/>
                      <a:pt x="2144" y="1299"/>
                      <a:pt x="2156" y="1049"/>
                    </a:cubicBezTo>
                    <a:lnTo>
                      <a:pt x="2156" y="989"/>
                    </a:lnTo>
                    <a:close/>
                  </a:path>
                </a:pathLst>
              </a:custGeom>
              <a:solidFill>
                <a:srgbClr val="FE89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437;p32"/>
              <p:cNvSpPr/>
              <p:nvPr/>
            </p:nvSpPr>
            <p:spPr>
              <a:xfrm>
                <a:off x="1878200" y="1780700"/>
                <a:ext cx="62825" cy="50625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2025" extrusionOk="0">
                    <a:moveTo>
                      <a:pt x="2394" y="1346"/>
                    </a:moveTo>
                    <a:cubicBezTo>
                      <a:pt x="2334" y="1203"/>
                      <a:pt x="2251" y="1096"/>
                      <a:pt x="2120" y="989"/>
                    </a:cubicBezTo>
                    <a:cubicBezTo>
                      <a:pt x="1834" y="798"/>
                      <a:pt x="1560" y="608"/>
                      <a:pt x="1286" y="417"/>
                    </a:cubicBezTo>
                    <a:lnTo>
                      <a:pt x="905" y="144"/>
                    </a:lnTo>
                    <a:cubicBezTo>
                      <a:pt x="893" y="144"/>
                      <a:pt x="893" y="132"/>
                      <a:pt x="882" y="120"/>
                    </a:cubicBezTo>
                    <a:cubicBezTo>
                      <a:pt x="834" y="84"/>
                      <a:pt x="774" y="36"/>
                      <a:pt x="703" y="25"/>
                    </a:cubicBezTo>
                    <a:cubicBezTo>
                      <a:pt x="608" y="13"/>
                      <a:pt x="524" y="1"/>
                      <a:pt x="429" y="1"/>
                    </a:cubicBezTo>
                    <a:cubicBezTo>
                      <a:pt x="393" y="1"/>
                      <a:pt x="334" y="1"/>
                      <a:pt x="286" y="13"/>
                    </a:cubicBezTo>
                    <a:cubicBezTo>
                      <a:pt x="120" y="36"/>
                      <a:pt x="0" y="203"/>
                      <a:pt x="0" y="394"/>
                    </a:cubicBezTo>
                    <a:lnTo>
                      <a:pt x="0" y="489"/>
                    </a:lnTo>
                    <a:lnTo>
                      <a:pt x="72" y="537"/>
                    </a:lnTo>
                    <a:cubicBezTo>
                      <a:pt x="96" y="548"/>
                      <a:pt x="108" y="548"/>
                      <a:pt x="131" y="560"/>
                    </a:cubicBezTo>
                    <a:cubicBezTo>
                      <a:pt x="179" y="596"/>
                      <a:pt x="239" y="620"/>
                      <a:pt x="298" y="656"/>
                    </a:cubicBezTo>
                    <a:cubicBezTo>
                      <a:pt x="584" y="775"/>
                      <a:pt x="774" y="906"/>
                      <a:pt x="953" y="1072"/>
                    </a:cubicBezTo>
                    <a:cubicBezTo>
                      <a:pt x="1108" y="1203"/>
                      <a:pt x="1286" y="1310"/>
                      <a:pt x="1465" y="1394"/>
                    </a:cubicBezTo>
                    <a:lnTo>
                      <a:pt x="1548" y="1441"/>
                    </a:lnTo>
                    <a:cubicBezTo>
                      <a:pt x="1655" y="1501"/>
                      <a:pt x="1763" y="1620"/>
                      <a:pt x="1858" y="1739"/>
                    </a:cubicBezTo>
                    <a:cubicBezTo>
                      <a:pt x="1917" y="1799"/>
                      <a:pt x="1965" y="1858"/>
                      <a:pt x="2025" y="1918"/>
                    </a:cubicBezTo>
                    <a:lnTo>
                      <a:pt x="2120" y="2025"/>
                    </a:lnTo>
                    <a:lnTo>
                      <a:pt x="2215" y="1930"/>
                    </a:lnTo>
                    <a:cubicBezTo>
                      <a:pt x="2358" y="1822"/>
                      <a:pt x="2513" y="1644"/>
                      <a:pt x="2394" y="13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438;p32"/>
              <p:cNvSpPr/>
              <p:nvPr/>
            </p:nvSpPr>
            <p:spPr>
              <a:xfrm>
                <a:off x="1731150" y="1748550"/>
                <a:ext cx="228625" cy="313175"/>
              </a:xfrm>
              <a:custGeom>
                <a:avLst/>
                <a:gdLst/>
                <a:ahLst/>
                <a:cxnLst/>
                <a:rect l="l" t="t" r="r" b="b"/>
                <a:pathLst>
                  <a:path w="9145" h="12527" extrusionOk="0">
                    <a:moveTo>
                      <a:pt x="7609" y="1"/>
                    </a:moveTo>
                    <a:cubicBezTo>
                      <a:pt x="8097" y="346"/>
                      <a:pt x="8573" y="691"/>
                      <a:pt x="9050" y="1013"/>
                    </a:cubicBezTo>
                    <a:cubicBezTo>
                      <a:pt x="9145" y="1311"/>
                      <a:pt x="9109" y="1584"/>
                      <a:pt x="9038" y="1858"/>
                    </a:cubicBezTo>
                    <a:cubicBezTo>
                      <a:pt x="8990" y="2037"/>
                      <a:pt x="8883" y="2156"/>
                      <a:pt x="8799" y="2299"/>
                    </a:cubicBezTo>
                    <a:cubicBezTo>
                      <a:pt x="8692" y="2454"/>
                      <a:pt x="8561" y="2608"/>
                      <a:pt x="8609" y="2835"/>
                    </a:cubicBezTo>
                    <a:cubicBezTo>
                      <a:pt x="8621" y="2918"/>
                      <a:pt x="8561" y="3025"/>
                      <a:pt x="8514" y="3096"/>
                    </a:cubicBezTo>
                    <a:cubicBezTo>
                      <a:pt x="7716" y="4228"/>
                      <a:pt x="7002" y="5430"/>
                      <a:pt x="6192" y="6561"/>
                    </a:cubicBezTo>
                    <a:cubicBezTo>
                      <a:pt x="6013" y="6823"/>
                      <a:pt x="5823" y="7061"/>
                      <a:pt x="5609" y="7276"/>
                    </a:cubicBezTo>
                    <a:cubicBezTo>
                      <a:pt x="5418" y="7490"/>
                      <a:pt x="5240" y="7692"/>
                      <a:pt x="5097" y="7930"/>
                    </a:cubicBezTo>
                    <a:cubicBezTo>
                      <a:pt x="4704" y="8502"/>
                      <a:pt x="4299" y="9062"/>
                      <a:pt x="3918" y="9633"/>
                    </a:cubicBezTo>
                    <a:cubicBezTo>
                      <a:pt x="3739" y="9883"/>
                      <a:pt x="3561" y="10133"/>
                      <a:pt x="3382" y="10371"/>
                    </a:cubicBezTo>
                    <a:cubicBezTo>
                      <a:pt x="3335" y="10431"/>
                      <a:pt x="3275" y="10490"/>
                      <a:pt x="3227" y="10514"/>
                    </a:cubicBezTo>
                    <a:cubicBezTo>
                      <a:pt x="3037" y="10538"/>
                      <a:pt x="2965" y="10693"/>
                      <a:pt x="2846" y="10812"/>
                    </a:cubicBezTo>
                    <a:cubicBezTo>
                      <a:pt x="2739" y="10907"/>
                      <a:pt x="2596" y="10990"/>
                      <a:pt x="2489" y="11086"/>
                    </a:cubicBezTo>
                    <a:cubicBezTo>
                      <a:pt x="2013" y="11538"/>
                      <a:pt x="1465" y="11907"/>
                      <a:pt x="965" y="12336"/>
                    </a:cubicBezTo>
                    <a:cubicBezTo>
                      <a:pt x="751" y="12526"/>
                      <a:pt x="227" y="12431"/>
                      <a:pt x="60" y="12169"/>
                    </a:cubicBezTo>
                    <a:cubicBezTo>
                      <a:pt x="13" y="12098"/>
                      <a:pt x="1" y="12014"/>
                      <a:pt x="13" y="11931"/>
                    </a:cubicBezTo>
                    <a:cubicBezTo>
                      <a:pt x="36" y="11752"/>
                      <a:pt x="48" y="11562"/>
                      <a:pt x="96" y="11395"/>
                    </a:cubicBezTo>
                    <a:cubicBezTo>
                      <a:pt x="239" y="10919"/>
                      <a:pt x="334" y="10419"/>
                      <a:pt x="417" y="9931"/>
                    </a:cubicBezTo>
                    <a:cubicBezTo>
                      <a:pt x="477" y="9633"/>
                      <a:pt x="548" y="9335"/>
                      <a:pt x="644" y="9038"/>
                    </a:cubicBezTo>
                    <a:cubicBezTo>
                      <a:pt x="703" y="8823"/>
                      <a:pt x="810" y="8621"/>
                      <a:pt x="929" y="8419"/>
                    </a:cubicBezTo>
                    <a:cubicBezTo>
                      <a:pt x="1430" y="7561"/>
                      <a:pt x="2072" y="6799"/>
                      <a:pt x="2620" y="5966"/>
                    </a:cubicBezTo>
                    <a:cubicBezTo>
                      <a:pt x="2751" y="5775"/>
                      <a:pt x="2858" y="5549"/>
                      <a:pt x="2977" y="5347"/>
                    </a:cubicBezTo>
                    <a:cubicBezTo>
                      <a:pt x="3132" y="5109"/>
                      <a:pt x="3251" y="4847"/>
                      <a:pt x="3406" y="4632"/>
                    </a:cubicBezTo>
                    <a:cubicBezTo>
                      <a:pt x="4037" y="3739"/>
                      <a:pt x="4680" y="2846"/>
                      <a:pt x="5359" y="1977"/>
                    </a:cubicBezTo>
                    <a:cubicBezTo>
                      <a:pt x="5537" y="1751"/>
                      <a:pt x="5704" y="1501"/>
                      <a:pt x="5871" y="1251"/>
                    </a:cubicBezTo>
                    <a:cubicBezTo>
                      <a:pt x="5942" y="1144"/>
                      <a:pt x="6013" y="1037"/>
                      <a:pt x="6168" y="1025"/>
                    </a:cubicBezTo>
                    <a:cubicBezTo>
                      <a:pt x="6323" y="1001"/>
                      <a:pt x="6418" y="858"/>
                      <a:pt x="6502" y="739"/>
                    </a:cubicBezTo>
                    <a:cubicBezTo>
                      <a:pt x="6621" y="596"/>
                      <a:pt x="6716" y="429"/>
                      <a:pt x="6883" y="299"/>
                    </a:cubicBezTo>
                    <a:cubicBezTo>
                      <a:pt x="7073" y="132"/>
                      <a:pt x="7311" y="48"/>
                      <a:pt x="7609" y="1"/>
                    </a:cubicBezTo>
                    <a:close/>
                    <a:moveTo>
                      <a:pt x="2477" y="9407"/>
                    </a:moveTo>
                    <a:cubicBezTo>
                      <a:pt x="3977" y="7264"/>
                      <a:pt x="5454" y="5168"/>
                      <a:pt x="6918" y="3073"/>
                    </a:cubicBezTo>
                    <a:cubicBezTo>
                      <a:pt x="6942" y="3037"/>
                      <a:pt x="6954" y="2989"/>
                      <a:pt x="6966" y="2918"/>
                    </a:cubicBezTo>
                    <a:cubicBezTo>
                      <a:pt x="6823" y="2799"/>
                      <a:pt x="6692" y="2680"/>
                      <a:pt x="6478" y="2608"/>
                    </a:cubicBezTo>
                    <a:cubicBezTo>
                      <a:pt x="6418" y="2680"/>
                      <a:pt x="6359" y="2739"/>
                      <a:pt x="6311" y="2799"/>
                    </a:cubicBezTo>
                    <a:cubicBezTo>
                      <a:pt x="6180" y="2977"/>
                      <a:pt x="6061" y="3168"/>
                      <a:pt x="5942" y="3370"/>
                    </a:cubicBezTo>
                    <a:cubicBezTo>
                      <a:pt x="4656" y="5192"/>
                      <a:pt x="3370" y="7014"/>
                      <a:pt x="2084" y="8847"/>
                    </a:cubicBezTo>
                    <a:cubicBezTo>
                      <a:pt x="2037" y="8907"/>
                      <a:pt x="2013" y="8978"/>
                      <a:pt x="1965" y="9050"/>
                    </a:cubicBezTo>
                    <a:cubicBezTo>
                      <a:pt x="2144" y="9169"/>
                      <a:pt x="2299" y="9276"/>
                      <a:pt x="2477" y="9407"/>
                    </a:cubicBezTo>
                    <a:close/>
                    <a:moveTo>
                      <a:pt x="1537" y="8740"/>
                    </a:moveTo>
                    <a:cubicBezTo>
                      <a:pt x="1584" y="8692"/>
                      <a:pt x="1632" y="8669"/>
                      <a:pt x="1656" y="8621"/>
                    </a:cubicBezTo>
                    <a:cubicBezTo>
                      <a:pt x="1811" y="8407"/>
                      <a:pt x="1953" y="8216"/>
                      <a:pt x="2108" y="8014"/>
                    </a:cubicBezTo>
                    <a:lnTo>
                      <a:pt x="3358" y="6228"/>
                    </a:lnTo>
                    <a:cubicBezTo>
                      <a:pt x="3870" y="5478"/>
                      <a:pt x="4394" y="4740"/>
                      <a:pt x="4930" y="3989"/>
                    </a:cubicBezTo>
                    <a:lnTo>
                      <a:pt x="5954" y="2561"/>
                    </a:lnTo>
                    <a:cubicBezTo>
                      <a:pt x="6013" y="2489"/>
                      <a:pt x="6049" y="2394"/>
                      <a:pt x="6073" y="2311"/>
                    </a:cubicBezTo>
                    <a:cubicBezTo>
                      <a:pt x="5990" y="2251"/>
                      <a:pt x="5930" y="2204"/>
                      <a:pt x="5859" y="2156"/>
                    </a:cubicBezTo>
                    <a:cubicBezTo>
                      <a:pt x="5811" y="2192"/>
                      <a:pt x="5763" y="2204"/>
                      <a:pt x="5740" y="2227"/>
                    </a:cubicBezTo>
                    <a:cubicBezTo>
                      <a:pt x="5418" y="2680"/>
                      <a:pt x="5037" y="3073"/>
                      <a:pt x="4739" y="3525"/>
                    </a:cubicBezTo>
                    <a:cubicBezTo>
                      <a:pt x="4501" y="3918"/>
                      <a:pt x="4227" y="4299"/>
                      <a:pt x="3966" y="4668"/>
                    </a:cubicBezTo>
                    <a:cubicBezTo>
                      <a:pt x="3716" y="5049"/>
                      <a:pt x="3454" y="5418"/>
                      <a:pt x="3275" y="5835"/>
                    </a:cubicBezTo>
                    <a:cubicBezTo>
                      <a:pt x="3239" y="5942"/>
                      <a:pt x="3180" y="6025"/>
                      <a:pt x="3096" y="6121"/>
                    </a:cubicBezTo>
                    <a:cubicBezTo>
                      <a:pt x="2549" y="6906"/>
                      <a:pt x="1989" y="7692"/>
                      <a:pt x="1430" y="8502"/>
                    </a:cubicBezTo>
                    <a:cubicBezTo>
                      <a:pt x="1406" y="8538"/>
                      <a:pt x="1394" y="8585"/>
                      <a:pt x="1358" y="8645"/>
                    </a:cubicBezTo>
                    <a:cubicBezTo>
                      <a:pt x="1430" y="8681"/>
                      <a:pt x="1477" y="8704"/>
                      <a:pt x="1537" y="8740"/>
                    </a:cubicBezTo>
                    <a:close/>
                    <a:moveTo>
                      <a:pt x="7418" y="3227"/>
                    </a:moveTo>
                    <a:cubicBezTo>
                      <a:pt x="7371" y="3275"/>
                      <a:pt x="7323" y="3287"/>
                      <a:pt x="7299" y="3323"/>
                    </a:cubicBezTo>
                    <a:cubicBezTo>
                      <a:pt x="5930" y="5394"/>
                      <a:pt x="4466" y="7383"/>
                      <a:pt x="3061" y="9419"/>
                    </a:cubicBezTo>
                    <a:cubicBezTo>
                      <a:pt x="3001" y="9502"/>
                      <a:pt x="2965" y="9585"/>
                      <a:pt x="2918" y="9657"/>
                    </a:cubicBezTo>
                    <a:cubicBezTo>
                      <a:pt x="2965" y="9752"/>
                      <a:pt x="3013" y="9800"/>
                      <a:pt x="3120" y="9752"/>
                    </a:cubicBezTo>
                    <a:cubicBezTo>
                      <a:pt x="3656" y="8978"/>
                      <a:pt x="4216" y="8192"/>
                      <a:pt x="4763" y="7395"/>
                    </a:cubicBezTo>
                    <a:cubicBezTo>
                      <a:pt x="4870" y="7264"/>
                      <a:pt x="4966" y="7121"/>
                      <a:pt x="5085" y="7014"/>
                    </a:cubicBezTo>
                    <a:cubicBezTo>
                      <a:pt x="5394" y="6740"/>
                      <a:pt x="5621" y="6406"/>
                      <a:pt x="5859" y="6073"/>
                    </a:cubicBezTo>
                    <a:cubicBezTo>
                      <a:pt x="6156" y="5656"/>
                      <a:pt x="6430" y="5240"/>
                      <a:pt x="6752" y="4859"/>
                    </a:cubicBezTo>
                    <a:cubicBezTo>
                      <a:pt x="7073" y="4442"/>
                      <a:pt x="7311" y="3966"/>
                      <a:pt x="7621" y="3513"/>
                    </a:cubicBezTo>
                    <a:cubicBezTo>
                      <a:pt x="7645" y="3489"/>
                      <a:pt x="7645" y="3442"/>
                      <a:pt x="7656" y="3382"/>
                    </a:cubicBezTo>
                    <a:cubicBezTo>
                      <a:pt x="7561" y="3335"/>
                      <a:pt x="7490" y="3275"/>
                      <a:pt x="7418" y="3227"/>
                    </a:cubicBezTo>
                    <a:close/>
                    <a:moveTo>
                      <a:pt x="1632" y="10943"/>
                    </a:moveTo>
                    <a:cubicBezTo>
                      <a:pt x="1775" y="10836"/>
                      <a:pt x="1894" y="10764"/>
                      <a:pt x="2013" y="10669"/>
                    </a:cubicBezTo>
                    <a:cubicBezTo>
                      <a:pt x="2120" y="10585"/>
                      <a:pt x="2239" y="10490"/>
                      <a:pt x="2346" y="10407"/>
                    </a:cubicBezTo>
                    <a:cubicBezTo>
                      <a:pt x="2465" y="10300"/>
                      <a:pt x="2549" y="10193"/>
                      <a:pt x="2596" y="10026"/>
                    </a:cubicBezTo>
                    <a:cubicBezTo>
                      <a:pt x="2120" y="9693"/>
                      <a:pt x="1644" y="9359"/>
                      <a:pt x="1156" y="9014"/>
                    </a:cubicBezTo>
                    <a:cubicBezTo>
                      <a:pt x="1120" y="9121"/>
                      <a:pt x="1072" y="9216"/>
                      <a:pt x="1060" y="9300"/>
                    </a:cubicBezTo>
                    <a:cubicBezTo>
                      <a:pt x="1013" y="9526"/>
                      <a:pt x="965" y="9728"/>
                      <a:pt x="929" y="9954"/>
                    </a:cubicBezTo>
                    <a:cubicBezTo>
                      <a:pt x="918" y="10026"/>
                      <a:pt x="894" y="10085"/>
                      <a:pt x="894" y="10169"/>
                    </a:cubicBezTo>
                    <a:cubicBezTo>
                      <a:pt x="882" y="10324"/>
                      <a:pt x="929" y="10466"/>
                      <a:pt x="1072" y="10562"/>
                    </a:cubicBezTo>
                    <a:cubicBezTo>
                      <a:pt x="1275" y="10693"/>
                      <a:pt x="1453" y="10824"/>
                      <a:pt x="1632" y="10943"/>
                    </a:cubicBezTo>
                    <a:close/>
                    <a:moveTo>
                      <a:pt x="6811" y="1084"/>
                    </a:moveTo>
                    <a:cubicBezTo>
                      <a:pt x="7264" y="1501"/>
                      <a:pt x="7776" y="1858"/>
                      <a:pt x="8323" y="2156"/>
                    </a:cubicBezTo>
                    <a:cubicBezTo>
                      <a:pt x="8597" y="1965"/>
                      <a:pt x="8621" y="1703"/>
                      <a:pt x="8633" y="1430"/>
                    </a:cubicBezTo>
                    <a:cubicBezTo>
                      <a:pt x="8252" y="858"/>
                      <a:pt x="7978" y="680"/>
                      <a:pt x="7359" y="549"/>
                    </a:cubicBezTo>
                    <a:cubicBezTo>
                      <a:pt x="7121" y="656"/>
                      <a:pt x="6894" y="787"/>
                      <a:pt x="6811" y="1084"/>
                    </a:cubicBezTo>
                    <a:close/>
                    <a:moveTo>
                      <a:pt x="8002" y="3108"/>
                    </a:moveTo>
                    <a:cubicBezTo>
                      <a:pt x="8157" y="2966"/>
                      <a:pt x="8192" y="2846"/>
                      <a:pt x="8133" y="2692"/>
                    </a:cubicBezTo>
                    <a:cubicBezTo>
                      <a:pt x="8085" y="2573"/>
                      <a:pt x="8014" y="2489"/>
                      <a:pt x="7895" y="2418"/>
                    </a:cubicBezTo>
                    <a:lnTo>
                      <a:pt x="6680" y="1561"/>
                    </a:lnTo>
                    <a:cubicBezTo>
                      <a:pt x="6644" y="1537"/>
                      <a:pt x="6597" y="1489"/>
                      <a:pt x="6549" y="1477"/>
                    </a:cubicBezTo>
                    <a:cubicBezTo>
                      <a:pt x="6430" y="1465"/>
                      <a:pt x="6299" y="1442"/>
                      <a:pt x="6180" y="1465"/>
                    </a:cubicBezTo>
                    <a:cubicBezTo>
                      <a:pt x="6085" y="1477"/>
                      <a:pt x="6013" y="1561"/>
                      <a:pt x="6013" y="1703"/>
                    </a:cubicBezTo>
                    <a:cubicBezTo>
                      <a:pt x="6073" y="1727"/>
                      <a:pt x="6144" y="1787"/>
                      <a:pt x="6228" y="1823"/>
                    </a:cubicBezTo>
                    <a:cubicBezTo>
                      <a:pt x="6478" y="1942"/>
                      <a:pt x="6716" y="2061"/>
                      <a:pt x="6906" y="2251"/>
                    </a:cubicBezTo>
                    <a:cubicBezTo>
                      <a:pt x="7073" y="2394"/>
                      <a:pt x="7275" y="2489"/>
                      <a:pt x="7478" y="2608"/>
                    </a:cubicBezTo>
                    <a:cubicBezTo>
                      <a:pt x="7680" y="2715"/>
                      <a:pt x="7823" y="2918"/>
                      <a:pt x="8002" y="3108"/>
                    </a:cubicBezTo>
                    <a:close/>
                  </a:path>
                </a:pathLst>
              </a:custGeom>
              <a:solidFill>
                <a:srgbClr val="023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" name="Google Shape;439;p32"/>
            <p:cNvSpPr/>
            <p:nvPr/>
          </p:nvSpPr>
          <p:spPr>
            <a:xfrm>
              <a:off x="6999675" y="4779150"/>
              <a:ext cx="1551855" cy="117652"/>
            </a:xfrm>
            <a:custGeom>
              <a:avLst/>
              <a:gdLst/>
              <a:ahLst/>
              <a:cxnLst/>
              <a:rect l="l" t="t" r="r" b="b"/>
              <a:pathLst>
                <a:path w="17860" h="1727" fill="none" extrusionOk="0">
                  <a:moveTo>
                    <a:pt x="17860" y="1465"/>
                  </a:moveTo>
                  <a:cubicBezTo>
                    <a:pt x="17550" y="989"/>
                    <a:pt x="16717" y="453"/>
                    <a:pt x="16110" y="429"/>
                  </a:cubicBezTo>
                  <a:cubicBezTo>
                    <a:pt x="15193" y="417"/>
                    <a:pt x="14871" y="1727"/>
                    <a:pt x="13979" y="1715"/>
                  </a:cubicBezTo>
                  <a:cubicBezTo>
                    <a:pt x="13133" y="1703"/>
                    <a:pt x="13074" y="512"/>
                    <a:pt x="12121" y="274"/>
                  </a:cubicBezTo>
                  <a:cubicBezTo>
                    <a:pt x="11002" y="1"/>
                    <a:pt x="10645" y="1536"/>
                    <a:pt x="9347" y="1417"/>
                  </a:cubicBezTo>
                  <a:cubicBezTo>
                    <a:pt x="8335" y="1322"/>
                    <a:pt x="8228" y="346"/>
                    <a:pt x="7263" y="405"/>
                  </a:cubicBezTo>
                  <a:cubicBezTo>
                    <a:pt x="6299" y="465"/>
                    <a:pt x="6192" y="1441"/>
                    <a:pt x="5251" y="1489"/>
                  </a:cubicBezTo>
                  <a:cubicBezTo>
                    <a:pt x="4203" y="1536"/>
                    <a:pt x="4120" y="310"/>
                    <a:pt x="3037" y="346"/>
                  </a:cubicBezTo>
                  <a:cubicBezTo>
                    <a:pt x="2215" y="370"/>
                    <a:pt x="1858" y="1084"/>
                    <a:pt x="691" y="1060"/>
                  </a:cubicBezTo>
                  <a:cubicBezTo>
                    <a:pt x="393" y="1060"/>
                    <a:pt x="155" y="1001"/>
                    <a:pt x="1" y="953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Google Shape;440;p32"/>
          <p:cNvSpPr txBox="1">
            <a:spLocks/>
          </p:cNvSpPr>
          <p:nvPr/>
        </p:nvSpPr>
        <p:spPr>
          <a:xfrm>
            <a:off x="652252" y="938426"/>
            <a:ext cx="4423676" cy="10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O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 de la conmemoración</a:t>
            </a:r>
            <a:endParaRPr lang="es-CO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Google Shape;443;p32"/>
          <p:cNvSpPr txBox="1">
            <a:spLocks/>
          </p:cNvSpPr>
          <p:nvPr/>
        </p:nvSpPr>
        <p:spPr>
          <a:xfrm>
            <a:off x="5753117" y="460516"/>
            <a:ext cx="6268554" cy="401710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s-CO" dirty="0" smtClean="0"/>
              <a:t>El último domingo de septiembre fue el día elegido por la </a:t>
            </a:r>
            <a:r>
              <a:rPr lang="es-CO" b="1" dirty="0" smtClean="0"/>
              <a:t>Federación Mundial de Personas Sordas (WFD)</a:t>
            </a:r>
            <a:r>
              <a:rPr lang="es-CO" dirty="0" smtClean="0"/>
              <a:t> para conmemorar el </a:t>
            </a:r>
            <a:r>
              <a:rPr lang="es-CO" b="1" dirty="0" smtClean="0"/>
              <a:t>Día Internacional de las Personas Sordas</a:t>
            </a:r>
            <a:r>
              <a:rPr lang="es-CO" dirty="0" smtClean="0"/>
              <a:t>. Una fecha que busca </a:t>
            </a:r>
            <a:r>
              <a:rPr lang="es-CO" b="1" dirty="0" smtClean="0"/>
              <a:t>sensibilizar y concienciar</a:t>
            </a:r>
            <a:r>
              <a:rPr lang="es-CO" dirty="0" smtClean="0"/>
              <a:t> sobre las necesidades particulares de los sordos y la importancia de crear programas que permitan su inclusión dentro de todos los ámbitos de la sociedad. </a:t>
            </a:r>
            <a:endParaRPr lang="es-CO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75" t="21578" r="11375" b="19955"/>
          <a:stretch/>
        </p:blipFill>
        <p:spPr>
          <a:xfrm>
            <a:off x="1801100" y="2786832"/>
            <a:ext cx="2125980" cy="2468879"/>
          </a:xfrm>
          <a:prstGeom prst="rect">
            <a:avLst/>
          </a:prstGeom>
        </p:spPr>
      </p:pic>
      <p:sp>
        <p:nvSpPr>
          <p:cNvPr id="17" name="Google Shape;460;p32"/>
          <p:cNvSpPr/>
          <p:nvPr/>
        </p:nvSpPr>
        <p:spPr>
          <a:xfrm rot="2006702">
            <a:off x="483176" y="4136666"/>
            <a:ext cx="588826" cy="566095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8498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55;p29"/>
          <p:cNvSpPr/>
          <p:nvPr/>
        </p:nvSpPr>
        <p:spPr>
          <a:xfrm>
            <a:off x="0" y="913311"/>
            <a:ext cx="11861073" cy="4649001"/>
          </a:xfrm>
          <a:prstGeom prst="roundRect">
            <a:avLst>
              <a:gd name="adj" fmla="val 24491"/>
            </a:avLst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358;p29"/>
          <p:cNvSpPr/>
          <p:nvPr/>
        </p:nvSpPr>
        <p:spPr>
          <a:xfrm>
            <a:off x="10411295" y="5113516"/>
            <a:ext cx="466831" cy="44879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Cinta perforada 20"/>
          <p:cNvSpPr/>
          <p:nvPr/>
        </p:nvSpPr>
        <p:spPr>
          <a:xfrm>
            <a:off x="169596" y="5615690"/>
            <a:ext cx="6962723" cy="1223902"/>
          </a:xfrm>
          <a:prstGeom prst="flowChartPunchedTap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Google Shape;359;p29"/>
          <p:cNvSpPr/>
          <p:nvPr/>
        </p:nvSpPr>
        <p:spPr>
          <a:xfrm rot="2006702">
            <a:off x="11204371" y="5109064"/>
            <a:ext cx="588826" cy="566095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" name="Google Shape;362;p29"/>
          <p:cNvGrpSpPr/>
          <p:nvPr/>
        </p:nvGrpSpPr>
        <p:grpSpPr>
          <a:xfrm>
            <a:off x="880313" y="-23130"/>
            <a:ext cx="1663844" cy="1216701"/>
            <a:chOff x="3348925" y="3556225"/>
            <a:chExt cx="776300" cy="567650"/>
          </a:xfrm>
        </p:grpSpPr>
        <p:sp>
          <p:nvSpPr>
            <p:cNvPr id="8" name="Google Shape;363;p29"/>
            <p:cNvSpPr/>
            <p:nvPr/>
          </p:nvSpPr>
          <p:spPr>
            <a:xfrm>
              <a:off x="3628125" y="3573200"/>
              <a:ext cx="481025" cy="443825"/>
            </a:xfrm>
            <a:custGeom>
              <a:avLst/>
              <a:gdLst/>
              <a:ahLst/>
              <a:cxnLst/>
              <a:rect l="l" t="t" r="r" b="b"/>
              <a:pathLst>
                <a:path w="19241" h="17753" extrusionOk="0">
                  <a:moveTo>
                    <a:pt x="19241" y="5274"/>
                  </a:moveTo>
                  <a:cubicBezTo>
                    <a:pt x="19157" y="6656"/>
                    <a:pt x="19050" y="8096"/>
                    <a:pt x="18955" y="9537"/>
                  </a:cubicBezTo>
                  <a:cubicBezTo>
                    <a:pt x="18919" y="10287"/>
                    <a:pt x="18931" y="11049"/>
                    <a:pt x="18884" y="11787"/>
                  </a:cubicBezTo>
                  <a:cubicBezTo>
                    <a:pt x="18800" y="13275"/>
                    <a:pt x="17610" y="14335"/>
                    <a:pt x="16098" y="14276"/>
                  </a:cubicBezTo>
                  <a:cubicBezTo>
                    <a:pt x="15990" y="14276"/>
                    <a:pt x="15907" y="14228"/>
                    <a:pt x="15800" y="14228"/>
                  </a:cubicBezTo>
                  <a:cubicBezTo>
                    <a:pt x="15371" y="14216"/>
                    <a:pt x="15264" y="14287"/>
                    <a:pt x="15240" y="14740"/>
                  </a:cubicBezTo>
                  <a:cubicBezTo>
                    <a:pt x="15193" y="15252"/>
                    <a:pt x="15181" y="15776"/>
                    <a:pt x="15145" y="16312"/>
                  </a:cubicBezTo>
                  <a:cubicBezTo>
                    <a:pt x="15145" y="16466"/>
                    <a:pt x="15145" y="16609"/>
                    <a:pt x="15121" y="16764"/>
                  </a:cubicBezTo>
                  <a:cubicBezTo>
                    <a:pt x="15074" y="17074"/>
                    <a:pt x="15121" y="17478"/>
                    <a:pt x="14764" y="17609"/>
                  </a:cubicBezTo>
                  <a:cubicBezTo>
                    <a:pt x="14371" y="17752"/>
                    <a:pt x="14014" y="17562"/>
                    <a:pt x="13764" y="17264"/>
                  </a:cubicBezTo>
                  <a:cubicBezTo>
                    <a:pt x="13097" y="16526"/>
                    <a:pt x="12419" y="15776"/>
                    <a:pt x="11811" y="14990"/>
                  </a:cubicBezTo>
                  <a:cubicBezTo>
                    <a:pt x="11526" y="14633"/>
                    <a:pt x="11228" y="14478"/>
                    <a:pt x="10799" y="14478"/>
                  </a:cubicBezTo>
                  <a:cubicBezTo>
                    <a:pt x="9668" y="14478"/>
                    <a:pt x="8549" y="14514"/>
                    <a:pt x="7442" y="14442"/>
                  </a:cubicBezTo>
                  <a:cubicBezTo>
                    <a:pt x="6394" y="14359"/>
                    <a:pt x="5358" y="14180"/>
                    <a:pt x="4334" y="14002"/>
                  </a:cubicBezTo>
                  <a:cubicBezTo>
                    <a:pt x="3810" y="13918"/>
                    <a:pt x="3763" y="13811"/>
                    <a:pt x="3763" y="13216"/>
                  </a:cubicBezTo>
                  <a:cubicBezTo>
                    <a:pt x="3763" y="12121"/>
                    <a:pt x="3679" y="11025"/>
                    <a:pt x="3394" y="9954"/>
                  </a:cubicBezTo>
                  <a:cubicBezTo>
                    <a:pt x="3179" y="9168"/>
                    <a:pt x="2727" y="8703"/>
                    <a:pt x="1905" y="8608"/>
                  </a:cubicBezTo>
                  <a:cubicBezTo>
                    <a:pt x="1489" y="8549"/>
                    <a:pt x="1072" y="8453"/>
                    <a:pt x="643" y="8430"/>
                  </a:cubicBezTo>
                  <a:cubicBezTo>
                    <a:pt x="286" y="8394"/>
                    <a:pt x="72" y="8227"/>
                    <a:pt x="60" y="7870"/>
                  </a:cubicBezTo>
                  <a:cubicBezTo>
                    <a:pt x="24" y="7251"/>
                    <a:pt x="0" y="6620"/>
                    <a:pt x="12" y="6001"/>
                  </a:cubicBezTo>
                  <a:cubicBezTo>
                    <a:pt x="48" y="5251"/>
                    <a:pt x="84" y="4501"/>
                    <a:pt x="191" y="3750"/>
                  </a:cubicBezTo>
                  <a:cubicBezTo>
                    <a:pt x="286" y="3143"/>
                    <a:pt x="441" y="2536"/>
                    <a:pt x="608" y="1941"/>
                  </a:cubicBezTo>
                  <a:cubicBezTo>
                    <a:pt x="881" y="881"/>
                    <a:pt x="1727" y="488"/>
                    <a:pt x="2643" y="286"/>
                  </a:cubicBezTo>
                  <a:cubicBezTo>
                    <a:pt x="3751" y="36"/>
                    <a:pt x="4870" y="0"/>
                    <a:pt x="6001" y="95"/>
                  </a:cubicBezTo>
                  <a:cubicBezTo>
                    <a:pt x="7870" y="226"/>
                    <a:pt x="9752" y="286"/>
                    <a:pt x="11609" y="417"/>
                  </a:cubicBezTo>
                  <a:cubicBezTo>
                    <a:pt x="13538" y="548"/>
                    <a:pt x="15490" y="750"/>
                    <a:pt x="17431" y="929"/>
                  </a:cubicBezTo>
                  <a:cubicBezTo>
                    <a:pt x="17622" y="941"/>
                    <a:pt x="17812" y="1012"/>
                    <a:pt x="18003" y="1060"/>
                  </a:cubicBezTo>
                  <a:cubicBezTo>
                    <a:pt x="18598" y="1203"/>
                    <a:pt x="18979" y="1584"/>
                    <a:pt x="19015" y="2203"/>
                  </a:cubicBezTo>
                  <a:cubicBezTo>
                    <a:pt x="19110" y="3203"/>
                    <a:pt x="19169" y="4203"/>
                    <a:pt x="19241" y="5274"/>
                  </a:cubicBezTo>
                  <a:close/>
                  <a:moveTo>
                    <a:pt x="9549" y="11585"/>
                  </a:moveTo>
                  <a:cubicBezTo>
                    <a:pt x="9609" y="11585"/>
                    <a:pt x="9763" y="11597"/>
                    <a:pt x="9894" y="11537"/>
                  </a:cubicBezTo>
                  <a:cubicBezTo>
                    <a:pt x="11025" y="11061"/>
                    <a:pt x="11907" y="10347"/>
                    <a:pt x="12228" y="9096"/>
                  </a:cubicBezTo>
                  <a:cubicBezTo>
                    <a:pt x="12395" y="8430"/>
                    <a:pt x="12264" y="8192"/>
                    <a:pt x="11609" y="8144"/>
                  </a:cubicBezTo>
                  <a:cubicBezTo>
                    <a:pt x="10442" y="8084"/>
                    <a:pt x="9263" y="8072"/>
                    <a:pt x="8097" y="8049"/>
                  </a:cubicBezTo>
                  <a:cubicBezTo>
                    <a:pt x="7573" y="8049"/>
                    <a:pt x="7239" y="8489"/>
                    <a:pt x="7287" y="9001"/>
                  </a:cubicBezTo>
                  <a:cubicBezTo>
                    <a:pt x="7311" y="9263"/>
                    <a:pt x="7382" y="9501"/>
                    <a:pt x="7406" y="9751"/>
                  </a:cubicBezTo>
                  <a:cubicBezTo>
                    <a:pt x="7549" y="11001"/>
                    <a:pt x="8573" y="11525"/>
                    <a:pt x="9549" y="11585"/>
                  </a:cubicBezTo>
                  <a:close/>
                  <a:moveTo>
                    <a:pt x="6799" y="6108"/>
                  </a:moveTo>
                  <a:lnTo>
                    <a:pt x="6799" y="6108"/>
                  </a:lnTo>
                  <a:lnTo>
                    <a:pt x="6799" y="5953"/>
                  </a:lnTo>
                  <a:cubicBezTo>
                    <a:pt x="6799" y="5620"/>
                    <a:pt x="6739" y="5346"/>
                    <a:pt x="6358" y="5298"/>
                  </a:cubicBezTo>
                  <a:cubicBezTo>
                    <a:pt x="6084" y="5274"/>
                    <a:pt x="5870" y="5513"/>
                    <a:pt x="5822" y="5894"/>
                  </a:cubicBezTo>
                  <a:cubicBezTo>
                    <a:pt x="5799" y="5965"/>
                    <a:pt x="5799" y="6048"/>
                    <a:pt x="5799" y="6120"/>
                  </a:cubicBezTo>
                  <a:cubicBezTo>
                    <a:pt x="5799" y="6608"/>
                    <a:pt x="6013" y="7013"/>
                    <a:pt x="6275" y="7025"/>
                  </a:cubicBezTo>
                  <a:cubicBezTo>
                    <a:pt x="6561" y="7060"/>
                    <a:pt x="6763" y="6703"/>
                    <a:pt x="6799" y="6167"/>
                  </a:cubicBezTo>
                  <a:close/>
                  <a:moveTo>
                    <a:pt x="14240" y="5536"/>
                  </a:moveTo>
                  <a:cubicBezTo>
                    <a:pt x="13383" y="5608"/>
                    <a:pt x="13121" y="6120"/>
                    <a:pt x="13526" y="6822"/>
                  </a:cubicBezTo>
                  <a:cubicBezTo>
                    <a:pt x="13597" y="6941"/>
                    <a:pt x="13752" y="7072"/>
                    <a:pt x="13859" y="7072"/>
                  </a:cubicBezTo>
                  <a:cubicBezTo>
                    <a:pt x="13954" y="7072"/>
                    <a:pt x="14121" y="6941"/>
                    <a:pt x="14181" y="6822"/>
                  </a:cubicBezTo>
                  <a:cubicBezTo>
                    <a:pt x="14359" y="6417"/>
                    <a:pt x="14371" y="6013"/>
                    <a:pt x="14240" y="5536"/>
                  </a:cubicBezTo>
                  <a:close/>
                </a:path>
              </a:pathLst>
            </a:custGeom>
            <a:solidFill>
              <a:srgbClr val="A775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364;p29"/>
            <p:cNvSpPr/>
            <p:nvPr/>
          </p:nvSpPr>
          <p:spPr>
            <a:xfrm>
              <a:off x="3367375" y="3796725"/>
              <a:ext cx="342025" cy="307200"/>
            </a:xfrm>
            <a:custGeom>
              <a:avLst/>
              <a:gdLst/>
              <a:ahLst/>
              <a:cxnLst/>
              <a:rect l="l" t="t" r="r" b="b"/>
              <a:pathLst>
                <a:path w="13681" h="12288" extrusionOk="0">
                  <a:moveTo>
                    <a:pt x="2108" y="12288"/>
                  </a:moveTo>
                  <a:cubicBezTo>
                    <a:pt x="1798" y="11704"/>
                    <a:pt x="2048" y="11276"/>
                    <a:pt x="2096" y="10835"/>
                  </a:cubicBezTo>
                  <a:cubicBezTo>
                    <a:pt x="2108" y="10597"/>
                    <a:pt x="2239" y="10359"/>
                    <a:pt x="2286" y="10121"/>
                  </a:cubicBezTo>
                  <a:cubicBezTo>
                    <a:pt x="2405" y="9621"/>
                    <a:pt x="2298" y="9490"/>
                    <a:pt x="1798" y="9466"/>
                  </a:cubicBezTo>
                  <a:cubicBezTo>
                    <a:pt x="1524" y="9454"/>
                    <a:pt x="1251" y="9490"/>
                    <a:pt x="977" y="9466"/>
                  </a:cubicBezTo>
                  <a:cubicBezTo>
                    <a:pt x="453" y="9430"/>
                    <a:pt x="203" y="9216"/>
                    <a:pt x="96" y="8716"/>
                  </a:cubicBezTo>
                  <a:cubicBezTo>
                    <a:pt x="24" y="8371"/>
                    <a:pt x="0" y="8013"/>
                    <a:pt x="0" y="7668"/>
                  </a:cubicBezTo>
                  <a:cubicBezTo>
                    <a:pt x="12" y="6168"/>
                    <a:pt x="24" y="4680"/>
                    <a:pt x="72" y="3180"/>
                  </a:cubicBezTo>
                  <a:cubicBezTo>
                    <a:pt x="84" y="2799"/>
                    <a:pt x="155" y="2429"/>
                    <a:pt x="191" y="2060"/>
                  </a:cubicBezTo>
                  <a:cubicBezTo>
                    <a:pt x="322" y="810"/>
                    <a:pt x="1286" y="239"/>
                    <a:pt x="2167" y="108"/>
                  </a:cubicBezTo>
                  <a:cubicBezTo>
                    <a:pt x="2703" y="13"/>
                    <a:pt x="3263" y="1"/>
                    <a:pt x="3799" y="1"/>
                  </a:cubicBezTo>
                  <a:cubicBezTo>
                    <a:pt x="5680" y="13"/>
                    <a:pt x="7561" y="48"/>
                    <a:pt x="9430" y="96"/>
                  </a:cubicBezTo>
                  <a:cubicBezTo>
                    <a:pt x="10323" y="120"/>
                    <a:pt x="11228" y="179"/>
                    <a:pt x="12121" y="274"/>
                  </a:cubicBezTo>
                  <a:cubicBezTo>
                    <a:pt x="12788" y="334"/>
                    <a:pt x="13181" y="751"/>
                    <a:pt x="13347" y="1406"/>
                  </a:cubicBezTo>
                  <a:cubicBezTo>
                    <a:pt x="13681" y="2834"/>
                    <a:pt x="13681" y="4275"/>
                    <a:pt x="13597" y="5739"/>
                  </a:cubicBezTo>
                  <a:cubicBezTo>
                    <a:pt x="13538" y="6609"/>
                    <a:pt x="13466" y="7478"/>
                    <a:pt x="13395" y="8359"/>
                  </a:cubicBezTo>
                  <a:cubicBezTo>
                    <a:pt x="13312" y="9156"/>
                    <a:pt x="13062" y="9466"/>
                    <a:pt x="12264" y="9609"/>
                  </a:cubicBezTo>
                  <a:cubicBezTo>
                    <a:pt x="11502" y="9740"/>
                    <a:pt x="10728" y="9811"/>
                    <a:pt x="9954" y="9823"/>
                  </a:cubicBezTo>
                  <a:cubicBezTo>
                    <a:pt x="8585" y="9859"/>
                    <a:pt x="7216" y="9811"/>
                    <a:pt x="5834" y="9788"/>
                  </a:cubicBezTo>
                  <a:cubicBezTo>
                    <a:pt x="5477" y="9764"/>
                    <a:pt x="5287" y="9978"/>
                    <a:pt x="5072" y="10180"/>
                  </a:cubicBezTo>
                  <a:cubicBezTo>
                    <a:pt x="4227" y="11038"/>
                    <a:pt x="3179" y="11633"/>
                    <a:pt x="2108" y="12288"/>
                  </a:cubicBezTo>
                  <a:close/>
                  <a:moveTo>
                    <a:pt x="8752" y="5894"/>
                  </a:moveTo>
                  <a:cubicBezTo>
                    <a:pt x="8490" y="5858"/>
                    <a:pt x="8240" y="5811"/>
                    <a:pt x="8001" y="5799"/>
                  </a:cubicBezTo>
                  <a:cubicBezTo>
                    <a:pt x="7216" y="5751"/>
                    <a:pt x="6406" y="5739"/>
                    <a:pt x="5620" y="5680"/>
                  </a:cubicBezTo>
                  <a:cubicBezTo>
                    <a:pt x="5275" y="5656"/>
                    <a:pt x="5132" y="5870"/>
                    <a:pt x="5025" y="6132"/>
                  </a:cubicBezTo>
                  <a:cubicBezTo>
                    <a:pt x="4846" y="6597"/>
                    <a:pt x="5358" y="7978"/>
                    <a:pt x="6049" y="8204"/>
                  </a:cubicBezTo>
                  <a:cubicBezTo>
                    <a:pt x="7168" y="8573"/>
                    <a:pt x="8823" y="7442"/>
                    <a:pt x="8835" y="6275"/>
                  </a:cubicBezTo>
                  <a:cubicBezTo>
                    <a:pt x="8835" y="6168"/>
                    <a:pt x="8787" y="6049"/>
                    <a:pt x="8752" y="5894"/>
                  </a:cubicBezTo>
                  <a:close/>
                  <a:moveTo>
                    <a:pt x="3703" y="3132"/>
                  </a:moveTo>
                  <a:cubicBezTo>
                    <a:pt x="3358" y="3596"/>
                    <a:pt x="3287" y="4013"/>
                    <a:pt x="3406" y="4454"/>
                  </a:cubicBezTo>
                  <a:cubicBezTo>
                    <a:pt x="3429" y="4573"/>
                    <a:pt x="3596" y="4715"/>
                    <a:pt x="3703" y="4715"/>
                  </a:cubicBezTo>
                  <a:cubicBezTo>
                    <a:pt x="3810" y="4715"/>
                    <a:pt x="4001" y="4608"/>
                    <a:pt x="4025" y="4501"/>
                  </a:cubicBezTo>
                  <a:cubicBezTo>
                    <a:pt x="4144" y="4037"/>
                    <a:pt x="4144" y="3572"/>
                    <a:pt x="3703" y="3132"/>
                  </a:cubicBezTo>
                  <a:close/>
                  <a:moveTo>
                    <a:pt x="9835" y="3156"/>
                  </a:moveTo>
                  <a:cubicBezTo>
                    <a:pt x="9490" y="3537"/>
                    <a:pt x="9561" y="3906"/>
                    <a:pt x="9644" y="4263"/>
                  </a:cubicBezTo>
                  <a:cubicBezTo>
                    <a:pt x="9668" y="4382"/>
                    <a:pt x="9847" y="4561"/>
                    <a:pt x="9906" y="4549"/>
                  </a:cubicBezTo>
                  <a:cubicBezTo>
                    <a:pt x="10037" y="4501"/>
                    <a:pt x="10240" y="4382"/>
                    <a:pt x="10264" y="4263"/>
                  </a:cubicBezTo>
                  <a:cubicBezTo>
                    <a:pt x="10359" y="3858"/>
                    <a:pt x="10276" y="3477"/>
                    <a:pt x="9835" y="31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365;p29"/>
            <p:cNvSpPr/>
            <p:nvPr/>
          </p:nvSpPr>
          <p:spPr>
            <a:xfrm>
              <a:off x="3809400" y="3775000"/>
              <a:ext cx="128600" cy="88125"/>
            </a:xfrm>
            <a:custGeom>
              <a:avLst/>
              <a:gdLst/>
              <a:ahLst/>
              <a:cxnLst/>
              <a:rect l="l" t="t" r="r" b="b"/>
              <a:pathLst>
                <a:path w="5144" h="3525" extrusionOk="0">
                  <a:moveTo>
                    <a:pt x="2298" y="3513"/>
                  </a:moveTo>
                  <a:cubicBezTo>
                    <a:pt x="1322" y="3453"/>
                    <a:pt x="298" y="2929"/>
                    <a:pt x="155" y="1691"/>
                  </a:cubicBezTo>
                  <a:cubicBezTo>
                    <a:pt x="131" y="1441"/>
                    <a:pt x="60" y="1203"/>
                    <a:pt x="36" y="953"/>
                  </a:cubicBezTo>
                  <a:cubicBezTo>
                    <a:pt x="0" y="429"/>
                    <a:pt x="334" y="0"/>
                    <a:pt x="846" y="0"/>
                  </a:cubicBezTo>
                  <a:cubicBezTo>
                    <a:pt x="2024" y="0"/>
                    <a:pt x="3179" y="24"/>
                    <a:pt x="4358" y="84"/>
                  </a:cubicBezTo>
                  <a:cubicBezTo>
                    <a:pt x="5013" y="120"/>
                    <a:pt x="5144" y="370"/>
                    <a:pt x="4977" y="1036"/>
                  </a:cubicBezTo>
                  <a:cubicBezTo>
                    <a:pt x="4667" y="2286"/>
                    <a:pt x="3774" y="3001"/>
                    <a:pt x="2643" y="3477"/>
                  </a:cubicBezTo>
                  <a:cubicBezTo>
                    <a:pt x="2524" y="3525"/>
                    <a:pt x="2358" y="3513"/>
                    <a:pt x="2298" y="3513"/>
                  </a:cubicBezTo>
                  <a:close/>
                  <a:moveTo>
                    <a:pt x="4429" y="870"/>
                  </a:moveTo>
                  <a:cubicBezTo>
                    <a:pt x="4203" y="798"/>
                    <a:pt x="4048" y="715"/>
                    <a:pt x="3882" y="691"/>
                  </a:cubicBezTo>
                  <a:cubicBezTo>
                    <a:pt x="3108" y="631"/>
                    <a:pt x="2334" y="584"/>
                    <a:pt x="1572" y="572"/>
                  </a:cubicBezTo>
                  <a:cubicBezTo>
                    <a:pt x="1346" y="572"/>
                    <a:pt x="1131" y="631"/>
                    <a:pt x="917" y="727"/>
                  </a:cubicBezTo>
                  <a:cubicBezTo>
                    <a:pt x="798" y="774"/>
                    <a:pt x="667" y="905"/>
                    <a:pt x="631" y="1024"/>
                  </a:cubicBezTo>
                  <a:cubicBezTo>
                    <a:pt x="357" y="2036"/>
                    <a:pt x="1429" y="3179"/>
                    <a:pt x="2441" y="2894"/>
                  </a:cubicBezTo>
                  <a:cubicBezTo>
                    <a:pt x="3405" y="2620"/>
                    <a:pt x="4179" y="2048"/>
                    <a:pt x="4429" y="870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66;p29"/>
            <p:cNvSpPr/>
            <p:nvPr/>
          </p:nvSpPr>
          <p:spPr>
            <a:xfrm>
              <a:off x="3772775" y="3705350"/>
              <a:ext cx="25325" cy="44375"/>
            </a:xfrm>
            <a:custGeom>
              <a:avLst/>
              <a:gdLst/>
              <a:ahLst/>
              <a:cxnLst/>
              <a:rect l="l" t="t" r="r" b="b"/>
              <a:pathLst>
                <a:path w="1013" h="1775" extrusionOk="0">
                  <a:moveTo>
                    <a:pt x="1013" y="822"/>
                  </a:moveTo>
                  <a:lnTo>
                    <a:pt x="1013" y="893"/>
                  </a:lnTo>
                  <a:cubicBezTo>
                    <a:pt x="977" y="1429"/>
                    <a:pt x="775" y="1774"/>
                    <a:pt x="489" y="1751"/>
                  </a:cubicBezTo>
                  <a:cubicBezTo>
                    <a:pt x="215" y="1727"/>
                    <a:pt x="1" y="1334"/>
                    <a:pt x="13" y="846"/>
                  </a:cubicBezTo>
                  <a:cubicBezTo>
                    <a:pt x="13" y="774"/>
                    <a:pt x="13" y="691"/>
                    <a:pt x="36" y="620"/>
                  </a:cubicBezTo>
                  <a:cubicBezTo>
                    <a:pt x="84" y="239"/>
                    <a:pt x="298" y="0"/>
                    <a:pt x="572" y="24"/>
                  </a:cubicBezTo>
                  <a:cubicBezTo>
                    <a:pt x="953" y="72"/>
                    <a:pt x="1013" y="358"/>
                    <a:pt x="1013" y="679"/>
                  </a:cubicBezTo>
                  <a:lnTo>
                    <a:pt x="1013" y="822"/>
                  </a:ln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67;p29"/>
            <p:cNvSpPr/>
            <p:nvPr/>
          </p:nvSpPr>
          <p:spPr>
            <a:xfrm>
              <a:off x="3956125" y="3711600"/>
              <a:ext cx="31300" cy="38425"/>
            </a:xfrm>
            <a:custGeom>
              <a:avLst/>
              <a:gdLst/>
              <a:ahLst/>
              <a:cxnLst/>
              <a:rect l="l" t="t" r="r" b="b"/>
              <a:pathLst>
                <a:path w="1252" h="1537" extrusionOk="0">
                  <a:moveTo>
                    <a:pt x="1120" y="0"/>
                  </a:moveTo>
                  <a:cubicBezTo>
                    <a:pt x="1251" y="465"/>
                    <a:pt x="1239" y="881"/>
                    <a:pt x="1061" y="1286"/>
                  </a:cubicBezTo>
                  <a:cubicBezTo>
                    <a:pt x="1013" y="1405"/>
                    <a:pt x="858" y="1536"/>
                    <a:pt x="739" y="1536"/>
                  </a:cubicBezTo>
                  <a:cubicBezTo>
                    <a:pt x="620" y="1536"/>
                    <a:pt x="465" y="1405"/>
                    <a:pt x="406" y="1286"/>
                  </a:cubicBezTo>
                  <a:cubicBezTo>
                    <a:pt x="1" y="596"/>
                    <a:pt x="263" y="96"/>
                    <a:pt x="1120" y="0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68;p29"/>
            <p:cNvSpPr/>
            <p:nvPr/>
          </p:nvSpPr>
          <p:spPr>
            <a:xfrm>
              <a:off x="3488825" y="3938125"/>
              <a:ext cx="99425" cy="73525"/>
            </a:xfrm>
            <a:custGeom>
              <a:avLst/>
              <a:gdLst/>
              <a:ahLst/>
              <a:cxnLst/>
              <a:rect l="l" t="t" r="r" b="b"/>
              <a:pathLst>
                <a:path w="3977" h="2941" extrusionOk="0">
                  <a:moveTo>
                    <a:pt x="3894" y="238"/>
                  </a:moveTo>
                  <a:cubicBezTo>
                    <a:pt x="3917" y="393"/>
                    <a:pt x="3977" y="512"/>
                    <a:pt x="3977" y="631"/>
                  </a:cubicBezTo>
                  <a:cubicBezTo>
                    <a:pt x="3965" y="1810"/>
                    <a:pt x="2310" y="2941"/>
                    <a:pt x="1191" y="2560"/>
                  </a:cubicBezTo>
                  <a:cubicBezTo>
                    <a:pt x="512" y="2346"/>
                    <a:pt x="0" y="953"/>
                    <a:pt x="167" y="500"/>
                  </a:cubicBezTo>
                  <a:cubicBezTo>
                    <a:pt x="274" y="226"/>
                    <a:pt x="417" y="0"/>
                    <a:pt x="762" y="36"/>
                  </a:cubicBezTo>
                  <a:cubicBezTo>
                    <a:pt x="1548" y="83"/>
                    <a:pt x="2358" y="107"/>
                    <a:pt x="3143" y="155"/>
                  </a:cubicBezTo>
                  <a:cubicBezTo>
                    <a:pt x="3393" y="155"/>
                    <a:pt x="3632" y="202"/>
                    <a:pt x="3894" y="238"/>
                  </a:cubicBezTo>
                  <a:close/>
                  <a:moveTo>
                    <a:pt x="3310" y="822"/>
                  </a:moveTo>
                  <a:cubicBezTo>
                    <a:pt x="2441" y="524"/>
                    <a:pt x="1596" y="738"/>
                    <a:pt x="738" y="703"/>
                  </a:cubicBezTo>
                  <a:cubicBezTo>
                    <a:pt x="691" y="1274"/>
                    <a:pt x="810" y="1726"/>
                    <a:pt x="1286" y="1953"/>
                  </a:cubicBezTo>
                  <a:cubicBezTo>
                    <a:pt x="1774" y="2191"/>
                    <a:pt x="2250" y="1941"/>
                    <a:pt x="2715" y="1726"/>
                  </a:cubicBezTo>
                  <a:cubicBezTo>
                    <a:pt x="3060" y="1572"/>
                    <a:pt x="3298" y="1298"/>
                    <a:pt x="3310" y="822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69;p29"/>
            <p:cNvSpPr/>
            <p:nvPr/>
          </p:nvSpPr>
          <p:spPr>
            <a:xfrm>
              <a:off x="3449525" y="3875000"/>
              <a:ext cx="21450" cy="39925"/>
            </a:xfrm>
            <a:custGeom>
              <a:avLst/>
              <a:gdLst/>
              <a:ahLst/>
              <a:cxnLst/>
              <a:rect l="l" t="t" r="r" b="b"/>
              <a:pathLst>
                <a:path w="858" h="1597" extrusionOk="0">
                  <a:moveTo>
                    <a:pt x="417" y="1"/>
                  </a:moveTo>
                  <a:cubicBezTo>
                    <a:pt x="858" y="441"/>
                    <a:pt x="858" y="906"/>
                    <a:pt x="739" y="1370"/>
                  </a:cubicBezTo>
                  <a:cubicBezTo>
                    <a:pt x="715" y="1477"/>
                    <a:pt x="524" y="1596"/>
                    <a:pt x="417" y="1596"/>
                  </a:cubicBezTo>
                  <a:cubicBezTo>
                    <a:pt x="310" y="1573"/>
                    <a:pt x="143" y="1442"/>
                    <a:pt x="120" y="1323"/>
                  </a:cubicBezTo>
                  <a:cubicBezTo>
                    <a:pt x="1" y="882"/>
                    <a:pt x="72" y="441"/>
                    <a:pt x="417" y="1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70;p29"/>
            <p:cNvSpPr/>
            <p:nvPr/>
          </p:nvSpPr>
          <p:spPr>
            <a:xfrm>
              <a:off x="3604600" y="3875600"/>
              <a:ext cx="21750" cy="35150"/>
            </a:xfrm>
            <a:custGeom>
              <a:avLst/>
              <a:gdLst/>
              <a:ahLst/>
              <a:cxnLst/>
              <a:rect l="l" t="t" r="r" b="b"/>
              <a:pathLst>
                <a:path w="870" h="1406" extrusionOk="0">
                  <a:moveTo>
                    <a:pt x="346" y="1"/>
                  </a:moveTo>
                  <a:cubicBezTo>
                    <a:pt x="787" y="322"/>
                    <a:pt x="870" y="703"/>
                    <a:pt x="775" y="1108"/>
                  </a:cubicBezTo>
                  <a:cubicBezTo>
                    <a:pt x="751" y="1227"/>
                    <a:pt x="548" y="1358"/>
                    <a:pt x="417" y="1394"/>
                  </a:cubicBezTo>
                  <a:cubicBezTo>
                    <a:pt x="358" y="1406"/>
                    <a:pt x="179" y="1227"/>
                    <a:pt x="155" y="1108"/>
                  </a:cubicBezTo>
                  <a:cubicBezTo>
                    <a:pt x="72" y="763"/>
                    <a:pt x="1" y="382"/>
                    <a:pt x="346" y="1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71;p29"/>
            <p:cNvSpPr/>
            <p:nvPr/>
          </p:nvSpPr>
          <p:spPr>
            <a:xfrm>
              <a:off x="3817725" y="3789275"/>
              <a:ext cx="102425" cy="65525"/>
            </a:xfrm>
            <a:custGeom>
              <a:avLst/>
              <a:gdLst/>
              <a:ahLst/>
              <a:cxnLst/>
              <a:rect l="l" t="t" r="r" b="b"/>
              <a:pathLst>
                <a:path w="4097" h="2621" extrusionOk="0">
                  <a:moveTo>
                    <a:pt x="4096" y="299"/>
                  </a:moveTo>
                  <a:cubicBezTo>
                    <a:pt x="3858" y="1477"/>
                    <a:pt x="3072" y="2049"/>
                    <a:pt x="2108" y="2323"/>
                  </a:cubicBezTo>
                  <a:cubicBezTo>
                    <a:pt x="1072" y="2620"/>
                    <a:pt x="1" y="1465"/>
                    <a:pt x="298" y="453"/>
                  </a:cubicBezTo>
                  <a:cubicBezTo>
                    <a:pt x="334" y="334"/>
                    <a:pt x="465" y="203"/>
                    <a:pt x="584" y="156"/>
                  </a:cubicBezTo>
                  <a:cubicBezTo>
                    <a:pt x="798" y="60"/>
                    <a:pt x="1013" y="1"/>
                    <a:pt x="1239" y="1"/>
                  </a:cubicBezTo>
                  <a:cubicBezTo>
                    <a:pt x="2013" y="25"/>
                    <a:pt x="2787" y="60"/>
                    <a:pt x="3549" y="120"/>
                  </a:cubicBezTo>
                  <a:cubicBezTo>
                    <a:pt x="3715" y="144"/>
                    <a:pt x="3870" y="227"/>
                    <a:pt x="4096" y="299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72;p29"/>
            <p:cNvSpPr/>
            <p:nvPr/>
          </p:nvSpPr>
          <p:spPr>
            <a:xfrm>
              <a:off x="3505775" y="3951500"/>
              <a:ext cx="65825" cy="41400"/>
            </a:xfrm>
            <a:custGeom>
              <a:avLst/>
              <a:gdLst/>
              <a:ahLst/>
              <a:cxnLst/>
              <a:rect l="l" t="t" r="r" b="b"/>
              <a:pathLst>
                <a:path w="2633" h="1656" extrusionOk="0">
                  <a:moveTo>
                    <a:pt x="2632" y="287"/>
                  </a:moveTo>
                  <a:cubicBezTo>
                    <a:pt x="2620" y="763"/>
                    <a:pt x="2382" y="1037"/>
                    <a:pt x="2025" y="1191"/>
                  </a:cubicBezTo>
                  <a:cubicBezTo>
                    <a:pt x="1572" y="1406"/>
                    <a:pt x="1084" y="1656"/>
                    <a:pt x="596" y="1418"/>
                  </a:cubicBezTo>
                  <a:cubicBezTo>
                    <a:pt x="132" y="1191"/>
                    <a:pt x="1" y="739"/>
                    <a:pt x="37" y="168"/>
                  </a:cubicBezTo>
                  <a:cubicBezTo>
                    <a:pt x="918" y="203"/>
                    <a:pt x="1763" y="1"/>
                    <a:pt x="2632" y="287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73;p29"/>
            <p:cNvSpPr/>
            <p:nvPr/>
          </p:nvSpPr>
          <p:spPr>
            <a:xfrm>
              <a:off x="3348925" y="3556225"/>
              <a:ext cx="776300" cy="567650"/>
            </a:xfrm>
            <a:custGeom>
              <a:avLst/>
              <a:gdLst/>
              <a:ahLst/>
              <a:cxnLst/>
              <a:rect l="l" t="t" r="r" b="b"/>
              <a:pathLst>
                <a:path w="31052" h="22706" extrusionOk="0">
                  <a:moveTo>
                    <a:pt x="30837" y="2477"/>
                  </a:moveTo>
                  <a:cubicBezTo>
                    <a:pt x="30695" y="1560"/>
                    <a:pt x="30159" y="1012"/>
                    <a:pt x="29313" y="905"/>
                  </a:cubicBezTo>
                  <a:cubicBezTo>
                    <a:pt x="27920" y="739"/>
                    <a:pt x="26432" y="596"/>
                    <a:pt x="24753" y="441"/>
                  </a:cubicBezTo>
                  <a:cubicBezTo>
                    <a:pt x="23956" y="381"/>
                    <a:pt x="23134" y="334"/>
                    <a:pt x="22348" y="310"/>
                  </a:cubicBezTo>
                  <a:cubicBezTo>
                    <a:pt x="22015" y="298"/>
                    <a:pt x="21705" y="274"/>
                    <a:pt x="21372" y="262"/>
                  </a:cubicBezTo>
                  <a:lnTo>
                    <a:pt x="19765" y="179"/>
                  </a:lnTo>
                  <a:cubicBezTo>
                    <a:pt x="18455" y="96"/>
                    <a:pt x="17086" y="24"/>
                    <a:pt x="15752" y="0"/>
                  </a:cubicBezTo>
                  <a:lnTo>
                    <a:pt x="15562" y="0"/>
                  </a:lnTo>
                  <a:cubicBezTo>
                    <a:pt x="14371" y="0"/>
                    <a:pt x="13359" y="215"/>
                    <a:pt x="12478" y="667"/>
                  </a:cubicBezTo>
                  <a:cubicBezTo>
                    <a:pt x="12002" y="905"/>
                    <a:pt x="11692" y="1227"/>
                    <a:pt x="11478" y="1679"/>
                  </a:cubicBezTo>
                  <a:cubicBezTo>
                    <a:pt x="11002" y="2727"/>
                    <a:pt x="10716" y="3846"/>
                    <a:pt x="10644" y="4977"/>
                  </a:cubicBezTo>
                  <a:cubicBezTo>
                    <a:pt x="10597" y="5703"/>
                    <a:pt x="10573" y="6454"/>
                    <a:pt x="10549" y="7168"/>
                  </a:cubicBezTo>
                  <a:lnTo>
                    <a:pt x="10513" y="8287"/>
                  </a:lnTo>
                  <a:cubicBezTo>
                    <a:pt x="10513" y="8430"/>
                    <a:pt x="10490" y="8573"/>
                    <a:pt x="10478" y="8728"/>
                  </a:cubicBezTo>
                  <a:cubicBezTo>
                    <a:pt x="10478" y="8775"/>
                    <a:pt x="10466" y="8823"/>
                    <a:pt x="10466" y="8871"/>
                  </a:cubicBezTo>
                  <a:cubicBezTo>
                    <a:pt x="10418" y="8882"/>
                    <a:pt x="10371" y="8882"/>
                    <a:pt x="10335" y="8894"/>
                  </a:cubicBezTo>
                  <a:cubicBezTo>
                    <a:pt x="10168" y="8930"/>
                    <a:pt x="10037" y="8954"/>
                    <a:pt x="9894" y="8966"/>
                  </a:cubicBezTo>
                  <a:cubicBezTo>
                    <a:pt x="9406" y="8990"/>
                    <a:pt x="8858" y="8990"/>
                    <a:pt x="8299" y="8990"/>
                  </a:cubicBezTo>
                  <a:cubicBezTo>
                    <a:pt x="7906" y="8990"/>
                    <a:pt x="7549" y="8990"/>
                    <a:pt x="7204" y="8966"/>
                  </a:cubicBezTo>
                  <a:cubicBezTo>
                    <a:pt x="6668" y="8954"/>
                    <a:pt x="6132" y="8930"/>
                    <a:pt x="5596" y="8906"/>
                  </a:cubicBezTo>
                  <a:cubicBezTo>
                    <a:pt x="4941" y="8882"/>
                    <a:pt x="4275" y="8847"/>
                    <a:pt x="3608" y="8835"/>
                  </a:cubicBezTo>
                  <a:lnTo>
                    <a:pt x="3560" y="8835"/>
                  </a:lnTo>
                  <a:cubicBezTo>
                    <a:pt x="1834" y="8835"/>
                    <a:pt x="476" y="9954"/>
                    <a:pt x="286" y="11561"/>
                  </a:cubicBezTo>
                  <a:cubicBezTo>
                    <a:pt x="48" y="13490"/>
                    <a:pt x="0" y="15574"/>
                    <a:pt x="143" y="17741"/>
                  </a:cubicBezTo>
                  <a:cubicBezTo>
                    <a:pt x="238" y="19419"/>
                    <a:pt x="679" y="19610"/>
                    <a:pt x="1953" y="19800"/>
                  </a:cubicBezTo>
                  <a:cubicBezTo>
                    <a:pt x="2072" y="19824"/>
                    <a:pt x="2227" y="19848"/>
                    <a:pt x="2262" y="19896"/>
                  </a:cubicBezTo>
                  <a:cubicBezTo>
                    <a:pt x="2298" y="19943"/>
                    <a:pt x="2286" y="20086"/>
                    <a:pt x="2262" y="20217"/>
                  </a:cubicBezTo>
                  <a:cubicBezTo>
                    <a:pt x="2251" y="20324"/>
                    <a:pt x="2227" y="20431"/>
                    <a:pt x="2203" y="20539"/>
                  </a:cubicBezTo>
                  <a:cubicBezTo>
                    <a:pt x="2179" y="20670"/>
                    <a:pt x="2143" y="20812"/>
                    <a:pt x="2131" y="20967"/>
                  </a:cubicBezTo>
                  <a:cubicBezTo>
                    <a:pt x="2084" y="21336"/>
                    <a:pt x="2048" y="21765"/>
                    <a:pt x="2060" y="22182"/>
                  </a:cubicBezTo>
                  <a:cubicBezTo>
                    <a:pt x="2072" y="22575"/>
                    <a:pt x="2286" y="22706"/>
                    <a:pt x="2477" y="22706"/>
                  </a:cubicBezTo>
                  <a:cubicBezTo>
                    <a:pt x="2584" y="22706"/>
                    <a:pt x="2715" y="22658"/>
                    <a:pt x="2834" y="22586"/>
                  </a:cubicBezTo>
                  <a:cubicBezTo>
                    <a:pt x="2965" y="22503"/>
                    <a:pt x="3096" y="22396"/>
                    <a:pt x="3239" y="22301"/>
                  </a:cubicBezTo>
                  <a:cubicBezTo>
                    <a:pt x="3322" y="22229"/>
                    <a:pt x="3417" y="22170"/>
                    <a:pt x="3513" y="22110"/>
                  </a:cubicBezTo>
                  <a:cubicBezTo>
                    <a:pt x="4453" y="21467"/>
                    <a:pt x="5227" y="20932"/>
                    <a:pt x="6049" y="20384"/>
                  </a:cubicBezTo>
                  <a:lnTo>
                    <a:pt x="6108" y="20336"/>
                  </a:lnTo>
                  <a:cubicBezTo>
                    <a:pt x="6275" y="20241"/>
                    <a:pt x="6418" y="20122"/>
                    <a:pt x="6584" y="20098"/>
                  </a:cubicBezTo>
                  <a:cubicBezTo>
                    <a:pt x="7084" y="20027"/>
                    <a:pt x="7608" y="20015"/>
                    <a:pt x="8061" y="20015"/>
                  </a:cubicBezTo>
                  <a:cubicBezTo>
                    <a:pt x="8632" y="20003"/>
                    <a:pt x="9216" y="20003"/>
                    <a:pt x="9811" y="20003"/>
                  </a:cubicBezTo>
                  <a:cubicBezTo>
                    <a:pt x="10859" y="19979"/>
                    <a:pt x="11942" y="19979"/>
                    <a:pt x="13002" y="19943"/>
                  </a:cubicBezTo>
                  <a:cubicBezTo>
                    <a:pt x="14097" y="19896"/>
                    <a:pt x="14693" y="19288"/>
                    <a:pt x="14764" y="18110"/>
                  </a:cubicBezTo>
                  <a:cubicBezTo>
                    <a:pt x="14812" y="17360"/>
                    <a:pt x="14883" y="16621"/>
                    <a:pt x="14966" y="15895"/>
                  </a:cubicBezTo>
                  <a:lnTo>
                    <a:pt x="14978" y="15728"/>
                  </a:lnTo>
                  <a:cubicBezTo>
                    <a:pt x="14990" y="15633"/>
                    <a:pt x="15026" y="15538"/>
                    <a:pt x="15050" y="15431"/>
                  </a:cubicBezTo>
                  <a:cubicBezTo>
                    <a:pt x="15050" y="15419"/>
                    <a:pt x="15062" y="15395"/>
                    <a:pt x="15062" y="15371"/>
                  </a:cubicBezTo>
                  <a:lnTo>
                    <a:pt x="15085" y="15371"/>
                  </a:lnTo>
                  <a:cubicBezTo>
                    <a:pt x="15097" y="15371"/>
                    <a:pt x="15121" y="15359"/>
                    <a:pt x="15121" y="15359"/>
                  </a:cubicBezTo>
                  <a:cubicBezTo>
                    <a:pt x="16109" y="15443"/>
                    <a:pt x="17086" y="15514"/>
                    <a:pt x="18062" y="15609"/>
                  </a:cubicBezTo>
                  <a:cubicBezTo>
                    <a:pt x="19265" y="15717"/>
                    <a:pt x="20467" y="15812"/>
                    <a:pt x="21693" y="15919"/>
                  </a:cubicBezTo>
                  <a:cubicBezTo>
                    <a:pt x="22134" y="15967"/>
                    <a:pt x="22432" y="16109"/>
                    <a:pt x="22682" y="16431"/>
                  </a:cubicBezTo>
                  <a:cubicBezTo>
                    <a:pt x="23158" y="17026"/>
                    <a:pt x="23658" y="17622"/>
                    <a:pt x="24146" y="18181"/>
                  </a:cubicBezTo>
                  <a:lnTo>
                    <a:pt x="24265" y="18336"/>
                  </a:lnTo>
                  <a:cubicBezTo>
                    <a:pt x="24682" y="18836"/>
                    <a:pt x="25289" y="19050"/>
                    <a:pt x="25765" y="19169"/>
                  </a:cubicBezTo>
                  <a:cubicBezTo>
                    <a:pt x="25920" y="19205"/>
                    <a:pt x="26039" y="19229"/>
                    <a:pt x="26123" y="19229"/>
                  </a:cubicBezTo>
                  <a:cubicBezTo>
                    <a:pt x="26551" y="19229"/>
                    <a:pt x="26694" y="18896"/>
                    <a:pt x="26765" y="18574"/>
                  </a:cubicBezTo>
                  <a:cubicBezTo>
                    <a:pt x="26837" y="18253"/>
                    <a:pt x="26873" y="17931"/>
                    <a:pt x="26896" y="17622"/>
                  </a:cubicBezTo>
                  <a:cubicBezTo>
                    <a:pt x="26908" y="17526"/>
                    <a:pt x="26908" y="17455"/>
                    <a:pt x="26932" y="17360"/>
                  </a:cubicBezTo>
                  <a:cubicBezTo>
                    <a:pt x="26968" y="16979"/>
                    <a:pt x="27004" y="16586"/>
                    <a:pt x="27027" y="16193"/>
                  </a:cubicBezTo>
                  <a:cubicBezTo>
                    <a:pt x="27051" y="16038"/>
                    <a:pt x="27063" y="15907"/>
                    <a:pt x="27075" y="15752"/>
                  </a:cubicBezTo>
                  <a:cubicBezTo>
                    <a:pt x="27087" y="15752"/>
                    <a:pt x="27123" y="15752"/>
                    <a:pt x="27135" y="15740"/>
                  </a:cubicBezTo>
                  <a:cubicBezTo>
                    <a:pt x="27230" y="15728"/>
                    <a:pt x="27301" y="15717"/>
                    <a:pt x="27373" y="15717"/>
                  </a:cubicBezTo>
                  <a:lnTo>
                    <a:pt x="27420" y="15717"/>
                  </a:lnTo>
                  <a:cubicBezTo>
                    <a:pt x="28325" y="15717"/>
                    <a:pt x="29063" y="15300"/>
                    <a:pt x="29683" y="14883"/>
                  </a:cubicBezTo>
                  <a:cubicBezTo>
                    <a:pt x="30349" y="14431"/>
                    <a:pt x="30683" y="13823"/>
                    <a:pt x="30718" y="13002"/>
                  </a:cubicBezTo>
                  <a:cubicBezTo>
                    <a:pt x="30730" y="12764"/>
                    <a:pt x="30730" y="12526"/>
                    <a:pt x="30730" y="12299"/>
                  </a:cubicBezTo>
                  <a:cubicBezTo>
                    <a:pt x="30730" y="12097"/>
                    <a:pt x="30730" y="11871"/>
                    <a:pt x="30754" y="11668"/>
                  </a:cubicBezTo>
                  <a:cubicBezTo>
                    <a:pt x="30778" y="10966"/>
                    <a:pt x="30814" y="10252"/>
                    <a:pt x="30826" y="9549"/>
                  </a:cubicBezTo>
                  <a:cubicBezTo>
                    <a:pt x="30885" y="7930"/>
                    <a:pt x="30956" y="6263"/>
                    <a:pt x="30992" y="4608"/>
                  </a:cubicBezTo>
                  <a:cubicBezTo>
                    <a:pt x="31052" y="3846"/>
                    <a:pt x="30945" y="3108"/>
                    <a:pt x="30837" y="2477"/>
                  </a:cubicBezTo>
                  <a:close/>
                  <a:moveTo>
                    <a:pt x="30171" y="7120"/>
                  </a:moveTo>
                  <a:cubicBezTo>
                    <a:pt x="30099" y="8132"/>
                    <a:pt x="30040" y="9180"/>
                    <a:pt x="29980" y="10216"/>
                  </a:cubicBezTo>
                  <a:cubicBezTo>
                    <a:pt x="29968" y="10597"/>
                    <a:pt x="29944" y="10966"/>
                    <a:pt x="29933" y="11323"/>
                  </a:cubicBezTo>
                  <a:cubicBezTo>
                    <a:pt x="29921" y="11692"/>
                    <a:pt x="29921" y="12085"/>
                    <a:pt x="29885" y="12454"/>
                  </a:cubicBezTo>
                  <a:cubicBezTo>
                    <a:pt x="29802" y="13812"/>
                    <a:pt x="28742" y="14800"/>
                    <a:pt x="27361" y="14800"/>
                  </a:cubicBezTo>
                  <a:lnTo>
                    <a:pt x="27254" y="14800"/>
                  </a:lnTo>
                  <a:cubicBezTo>
                    <a:pt x="27206" y="14800"/>
                    <a:pt x="27182" y="14788"/>
                    <a:pt x="27135" y="14788"/>
                  </a:cubicBezTo>
                  <a:cubicBezTo>
                    <a:pt x="27075" y="14776"/>
                    <a:pt x="27027" y="14776"/>
                    <a:pt x="26968" y="14752"/>
                  </a:cubicBezTo>
                  <a:lnTo>
                    <a:pt x="26873" y="14752"/>
                  </a:lnTo>
                  <a:cubicBezTo>
                    <a:pt x="26396" y="14752"/>
                    <a:pt x="26289" y="14966"/>
                    <a:pt x="26242" y="15395"/>
                  </a:cubicBezTo>
                  <a:cubicBezTo>
                    <a:pt x="26218" y="15764"/>
                    <a:pt x="26194" y="16145"/>
                    <a:pt x="26182" y="16502"/>
                  </a:cubicBezTo>
                  <a:cubicBezTo>
                    <a:pt x="26182" y="16657"/>
                    <a:pt x="26170" y="16812"/>
                    <a:pt x="26170" y="16979"/>
                  </a:cubicBezTo>
                  <a:lnTo>
                    <a:pt x="26170" y="17122"/>
                  </a:lnTo>
                  <a:cubicBezTo>
                    <a:pt x="26170" y="17229"/>
                    <a:pt x="26170" y="17312"/>
                    <a:pt x="26158" y="17407"/>
                  </a:cubicBezTo>
                  <a:cubicBezTo>
                    <a:pt x="26134" y="17467"/>
                    <a:pt x="26134" y="17538"/>
                    <a:pt x="26134" y="17598"/>
                  </a:cubicBezTo>
                  <a:cubicBezTo>
                    <a:pt x="26111" y="17884"/>
                    <a:pt x="26099" y="18062"/>
                    <a:pt x="25896" y="18134"/>
                  </a:cubicBezTo>
                  <a:cubicBezTo>
                    <a:pt x="25825" y="18169"/>
                    <a:pt x="25753" y="18181"/>
                    <a:pt x="25694" y="18181"/>
                  </a:cubicBezTo>
                  <a:cubicBezTo>
                    <a:pt x="25420" y="18181"/>
                    <a:pt x="25206" y="18003"/>
                    <a:pt x="25063" y="17836"/>
                  </a:cubicBezTo>
                  <a:lnTo>
                    <a:pt x="24837" y="17586"/>
                  </a:lnTo>
                  <a:cubicBezTo>
                    <a:pt x="24265" y="16931"/>
                    <a:pt x="23670" y="16264"/>
                    <a:pt x="23134" y="15574"/>
                  </a:cubicBezTo>
                  <a:cubicBezTo>
                    <a:pt x="22836" y="15193"/>
                    <a:pt x="22491" y="15014"/>
                    <a:pt x="22003" y="15014"/>
                  </a:cubicBezTo>
                  <a:lnTo>
                    <a:pt x="22003" y="15014"/>
                  </a:lnTo>
                  <a:lnTo>
                    <a:pt x="21265" y="15014"/>
                  </a:lnTo>
                  <a:lnTo>
                    <a:pt x="20431" y="15014"/>
                  </a:lnTo>
                  <a:cubicBezTo>
                    <a:pt x="19943" y="15014"/>
                    <a:pt x="19288" y="15014"/>
                    <a:pt x="18634" y="14955"/>
                  </a:cubicBezTo>
                  <a:cubicBezTo>
                    <a:pt x="17562" y="14871"/>
                    <a:pt x="16490" y="14681"/>
                    <a:pt x="15538" y="14514"/>
                  </a:cubicBezTo>
                  <a:cubicBezTo>
                    <a:pt x="15109" y="14443"/>
                    <a:pt x="15097" y="14431"/>
                    <a:pt x="15097" y="13883"/>
                  </a:cubicBezTo>
                  <a:cubicBezTo>
                    <a:pt x="15097" y="12597"/>
                    <a:pt x="14978" y="11538"/>
                    <a:pt x="14704" y="10573"/>
                  </a:cubicBezTo>
                  <a:cubicBezTo>
                    <a:pt x="14466" y="9692"/>
                    <a:pt x="13942" y="9216"/>
                    <a:pt x="13085" y="9097"/>
                  </a:cubicBezTo>
                  <a:cubicBezTo>
                    <a:pt x="12919" y="9085"/>
                    <a:pt x="12740" y="9061"/>
                    <a:pt x="12573" y="9025"/>
                  </a:cubicBezTo>
                  <a:cubicBezTo>
                    <a:pt x="12323" y="8978"/>
                    <a:pt x="12073" y="8942"/>
                    <a:pt x="11823" y="8918"/>
                  </a:cubicBezTo>
                  <a:cubicBezTo>
                    <a:pt x="11502" y="8894"/>
                    <a:pt x="11383" y="8775"/>
                    <a:pt x="11371" y="8501"/>
                  </a:cubicBezTo>
                  <a:lnTo>
                    <a:pt x="11359" y="8228"/>
                  </a:lnTo>
                  <a:cubicBezTo>
                    <a:pt x="11347" y="7704"/>
                    <a:pt x="11311" y="7168"/>
                    <a:pt x="11323" y="6644"/>
                  </a:cubicBezTo>
                  <a:cubicBezTo>
                    <a:pt x="11359" y="5739"/>
                    <a:pt x="11418" y="5049"/>
                    <a:pt x="11502" y="4418"/>
                  </a:cubicBezTo>
                  <a:cubicBezTo>
                    <a:pt x="11585" y="3906"/>
                    <a:pt x="11716" y="3417"/>
                    <a:pt x="11835" y="2929"/>
                  </a:cubicBezTo>
                  <a:cubicBezTo>
                    <a:pt x="11871" y="2822"/>
                    <a:pt x="11895" y="2715"/>
                    <a:pt x="11906" y="2608"/>
                  </a:cubicBezTo>
                  <a:cubicBezTo>
                    <a:pt x="12180" y="1584"/>
                    <a:pt x="13026" y="1262"/>
                    <a:pt x="13847" y="1084"/>
                  </a:cubicBezTo>
                  <a:cubicBezTo>
                    <a:pt x="14550" y="917"/>
                    <a:pt x="15276" y="846"/>
                    <a:pt x="16097" y="846"/>
                  </a:cubicBezTo>
                  <a:cubicBezTo>
                    <a:pt x="16431" y="846"/>
                    <a:pt x="16788" y="858"/>
                    <a:pt x="17169" y="881"/>
                  </a:cubicBezTo>
                  <a:cubicBezTo>
                    <a:pt x="18122" y="965"/>
                    <a:pt x="19098" y="1000"/>
                    <a:pt x="20038" y="1048"/>
                  </a:cubicBezTo>
                  <a:cubicBezTo>
                    <a:pt x="20943" y="1096"/>
                    <a:pt x="21860" y="1143"/>
                    <a:pt x="22789" y="1215"/>
                  </a:cubicBezTo>
                  <a:cubicBezTo>
                    <a:pt x="24313" y="1322"/>
                    <a:pt x="25861" y="1465"/>
                    <a:pt x="27361" y="1620"/>
                  </a:cubicBezTo>
                  <a:cubicBezTo>
                    <a:pt x="27778" y="1655"/>
                    <a:pt x="28194" y="1691"/>
                    <a:pt x="28611" y="1739"/>
                  </a:cubicBezTo>
                  <a:cubicBezTo>
                    <a:pt x="28742" y="1751"/>
                    <a:pt x="28873" y="1774"/>
                    <a:pt x="29016" y="1822"/>
                  </a:cubicBezTo>
                  <a:cubicBezTo>
                    <a:pt x="29075" y="1834"/>
                    <a:pt x="29111" y="1858"/>
                    <a:pt x="29171" y="1870"/>
                  </a:cubicBezTo>
                  <a:cubicBezTo>
                    <a:pt x="29742" y="2001"/>
                    <a:pt x="30040" y="2346"/>
                    <a:pt x="30075" y="2882"/>
                  </a:cubicBezTo>
                  <a:cubicBezTo>
                    <a:pt x="30135" y="3584"/>
                    <a:pt x="30183" y="4263"/>
                    <a:pt x="30230" y="4977"/>
                  </a:cubicBezTo>
                  <a:cubicBezTo>
                    <a:pt x="30242" y="5287"/>
                    <a:pt x="30278" y="5608"/>
                    <a:pt x="30290" y="5930"/>
                  </a:cubicBezTo>
                  <a:cubicBezTo>
                    <a:pt x="30230" y="6334"/>
                    <a:pt x="30206" y="6727"/>
                    <a:pt x="30171" y="7120"/>
                  </a:cubicBezTo>
                  <a:close/>
                  <a:moveTo>
                    <a:pt x="10692" y="19288"/>
                  </a:moveTo>
                  <a:cubicBezTo>
                    <a:pt x="10359" y="19288"/>
                    <a:pt x="10037" y="19300"/>
                    <a:pt x="9704" y="19300"/>
                  </a:cubicBezTo>
                  <a:cubicBezTo>
                    <a:pt x="8692" y="19300"/>
                    <a:pt x="7668" y="19265"/>
                    <a:pt x="6692" y="19253"/>
                  </a:cubicBezTo>
                  <a:lnTo>
                    <a:pt x="6572" y="19253"/>
                  </a:lnTo>
                  <a:cubicBezTo>
                    <a:pt x="6180" y="19253"/>
                    <a:pt x="5953" y="19479"/>
                    <a:pt x="5751" y="19681"/>
                  </a:cubicBezTo>
                  <a:lnTo>
                    <a:pt x="5715" y="19717"/>
                  </a:lnTo>
                  <a:cubicBezTo>
                    <a:pt x="4989" y="20443"/>
                    <a:pt x="4108" y="20979"/>
                    <a:pt x="3191" y="21551"/>
                  </a:cubicBezTo>
                  <a:cubicBezTo>
                    <a:pt x="3096" y="21610"/>
                    <a:pt x="3013" y="21646"/>
                    <a:pt x="2917" y="21705"/>
                  </a:cubicBezTo>
                  <a:cubicBezTo>
                    <a:pt x="2798" y="21396"/>
                    <a:pt x="2858" y="21146"/>
                    <a:pt x="2917" y="20860"/>
                  </a:cubicBezTo>
                  <a:cubicBezTo>
                    <a:pt x="2953" y="20741"/>
                    <a:pt x="2977" y="20622"/>
                    <a:pt x="3001" y="20491"/>
                  </a:cubicBezTo>
                  <a:cubicBezTo>
                    <a:pt x="3013" y="20360"/>
                    <a:pt x="3060" y="20217"/>
                    <a:pt x="3096" y="20086"/>
                  </a:cubicBezTo>
                  <a:cubicBezTo>
                    <a:pt x="3132" y="19979"/>
                    <a:pt x="3179" y="19896"/>
                    <a:pt x="3191" y="19789"/>
                  </a:cubicBezTo>
                  <a:cubicBezTo>
                    <a:pt x="3251" y="19550"/>
                    <a:pt x="3274" y="19312"/>
                    <a:pt x="3143" y="19146"/>
                  </a:cubicBezTo>
                  <a:cubicBezTo>
                    <a:pt x="3024" y="18991"/>
                    <a:pt x="2786" y="18955"/>
                    <a:pt x="2548" y="18943"/>
                  </a:cubicBezTo>
                  <a:lnTo>
                    <a:pt x="2381" y="18943"/>
                  </a:lnTo>
                  <a:lnTo>
                    <a:pt x="2179" y="18943"/>
                  </a:lnTo>
                  <a:lnTo>
                    <a:pt x="1965" y="18943"/>
                  </a:lnTo>
                  <a:lnTo>
                    <a:pt x="1727" y="18943"/>
                  </a:lnTo>
                  <a:cubicBezTo>
                    <a:pt x="1274" y="18907"/>
                    <a:pt x="1072" y="18729"/>
                    <a:pt x="988" y="18300"/>
                  </a:cubicBezTo>
                  <a:cubicBezTo>
                    <a:pt x="917" y="17943"/>
                    <a:pt x="881" y="17598"/>
                    <a:pt x="881" y="17288"/>
                  </a:cubicBezTo>
                  <a:cubicBezTo>
                    <a:pt x="893" y="15836"/>
                    <a:pt x="917" y="14312"/>
                    <a:pt x="953" y="12800"/>
                  </a:cubicBezTo>
                  <a:cubicBezTo>
                    <a:pt x="953" y="12573"/>
                    <a:pt x="1000" y="12335"/>
                    <a:pt x="1036" y="12097"/>
                  </a:cubicBezTo>
                  <a:cubicBezTo>
                    <a:pt x="1048" y="11966"/>
                    <a:pt x="1072" y="11823"/>
                    <a:pt x="1096" y="11692"/>
                  </a:cubicBezTo>
                  <a:cubicBezTo>
                    <a:pt x="1238" y="10264"/>
                    <a:pt x="2548" y="9942"/>
                    <a:pt x="2953" y="9859"/>
                  </a:cubicBezTo>
                  <a:cubicBezTo>
                    <a:pt x="3453" y="9775"/>
                    <a:pt x="3977" y="9775"/>
                    <a:pt x="4382" y="9775"/>
                  </a:cubicBezTo>
                  <a:lnTo>
                    <a:pt x="4572" y="9775"/>
                  </a:lnTo>
                  <a:cubicBezTo>
                    <a:pt x="6751" y="9787"/>
                    <a:pt x="8537" y="9823"/>
                    <a:pt x="10204" y="9859"/>
                  </a:cubicBezTo>
                  <a:cubicBezTo>
                    <a:pt x="11049" y="9883"/>
                    <a:pt x="11930" y="9942"/>
                    <a:pt x="12883" y="10037"/>
                  </a:cubicBezTo>
                  <a:cubicBezTo>
                    <a:pt x="13454" y="10097"/>
                    <a:pt x="13811" y="10430"/>
                    <a:pt x="13966" y="11073"/>
                  </a:cubicBezTo>
                  <a:cubicBezTo>
                    <a:pt x="14335" y="12585"/>
                    <a:pt x="14288" y="14074"/>
                    <a:pt x="14216" y="15359"/>
                  </a:cubicBezTo>
                  <a:cubicBezTo>
                    <a:pt x="14157" y="16145"/>
                    <a:pt x="14097" y="17002"/>
                    <a:pt x="14014" y="17955"/>
                  </a:cubicBezTo>
                  <a:cubicBezTo>
                    <a:pt x="13954" y="18705"/>
                    <a:pt x="13716" y="18955"/>
                    <a:pt x="13002" y="19074"/>
                  </a:cubicBezTo>
                  <a:cubicBezTo>
                    <a:pt x="12168" y="19193"/>
                    <a:pt x="11395" y="19265"/>
                    <a:pt x="10692" y="19288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" name="Título 1"/>
          <p:cNvSpPr txBox="1">
            <a:spLocks/>
          </p:cNvSpPr>
          <p:nvPr/>
        </p:nvSpPr>
        <p:spPr>
          <a:xfrm>
            <a:off x="-49458" y="5790553"/>
            <a:ext cx="6730679" cy="10490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dirty="0" smtClean="0"/>
              <a:t>Semana Ibaguereña de las personas sordas 21 septiembre – 26 septiembre</a:t>
            </a:r>
            <a:endParaRPr lang="en-US" sz="28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4294521" y="268780"/>
            <a:ext cx="3739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CRONOGRAMA IBAGUÉ </a:t>
            </a:r>
          </a:p>
        </p:txBody>
      </p:sp>
      <p:graphicFrame>
        <p:nvGraphicFramePr>
          <p:cNvPr id="22" name="Tab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18847"/>
              </p:ext>
            </p:extLst>
          </p:nvPr>
        </p:nvGraphicFramePr>
        <p:xfrm>
          <a:off x="169596" y="1266758"/>
          <a:ext cx="11329188" cy="386357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888198">
                  <a:extLst>
                    <a:ext uri="{9D8B030D-6E8A-4147-A177-3AD203B41FA5}">
                      <a16:colId xmlns:a16="http://schemas.microsoft.com/office/drawing/2014/main" val="489684932"/>
                    </a:ext>
                  </a:extLst>
                </a:gridCol>
                <a:gridCol w="1351612">
                  <a:extLst>
                    <a:ext uri="{9D8B030D-6E8A-4147-A177-3AD203B41FA5}">
                      <a16:colId xmlns:a16="http://schemas.microsoft.com/office/drawing/2014/main" val="3359865557"/>
                    </a:ext>
                  </a:extLst>
                </a:gridCol>
                <a:gridCol w="1946365">
                  <a:extLst>
                    <a:ext uri="{9D8B030D-6E8A-4147-A177-3AD203B41FA5}">
                      <a16:colId xmlns:a16="http://schemas.microsoft.com/office/drawing/2014/main" val="1979997615"/>
                    </a:ext>
                  </a:extLst>
                </a:gridCol>
                <a:gridCol w="2168435">
                  <a:extLst>
                    <a:ext uri="{9D8B030D-6E8A-4147-A177-3AD203B41FA5}">
                      <a16:colId xmlns:a16="http://schemas.microsoft.com/office/drawing/2014/main" val="2696239253"/>
                    </a:ext>
                  </a:extLst>
                </a:gridCol>
                <a:gridCol w="2390503">
                  <a:extLst>
                    <a:ext uri="{9D8B030D-6E8A-4147-A177-3AD203B41FA5}">
                      <a16:colId xmlns:a16="http://schemas.microsoft.com/office/drawing/2014/main" val="1816277795"/>
                    </a:ext>
                  </a:extLst>
                </a:gridCol>
                <a:gridCol w="1584075">
                  <a:extLst>
                    <a:ext uri="{9D8B030D-6E8A-4147-A177-3AD203B41FA5}">
                      <a16:colId xmlns:a16="http://schemas.microsoft.com/office/drawing/2014/main" val="2163558070"/>
                    </a:ext>
                  </a:extLst>
                </a:gridCol>
              </a:tblGrid>
              <a:tr h="471167">
                <a:tc>
                  <a:txBody>
                    <a:bodyPr/>
                    <a:lstStyle/>
                    <a:p>
                      <a:pPr algn="ctr"/>
                      <a:r>
                        <a:rPr lang="es-CO" sz="2400" dirty="0" smtClean="0"/>
                        <a:t>LUNES</a:t>
                      </a:r>
                      <a:endParaRPr lang="es-CO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dirty="0" smtClean="0"/>
                        <a:t>MARTES</a:t>
                      </a:r>
                      <a:endParaRPr lang="es-CO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MIÉRCOLES</a:t>
                      </a:r>
                      <a:endParaRPr lang="es-CO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dirty="0" smtClean="0"/>
                        <a:t>JUEVES</a:t>
                      </a:r>
                      <a:endParaRPr lang="es-CO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dirty="0" smtClean="0"/>
                        <a:t>VIERNES</a:t>
                      </a:r>
                      <a:endParaRPr lang="es-CO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dirty="0" smtClean="0"/>
                        <a:t>SÁBADO</a:t>
                      </a:r>
                      <a:endParaRPr lang="es-CO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2013178"/>
                  </a:ext>
                </a:extLst>
              </a:tr>
              <a:tr h="339240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1990725" algn="l"/>
                        </a:tabLst>
                      </a:pPr>
                      <a:r>
                        <a:rPr lang="es-CO" sz="1400" dirty="0">
                          <a:effectLst/>
                        </a:rPr>
                        <a:t>Publicación de video “reto de líderes mundiales”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1990725" algn="l"/>
                        </a:tabLst>
                      </a:pPr>
                      <a:r>
                        <a:rPr lang="es-CO" sz="1400" dirty="0">
                          <a:effectLst/>
                        </a:rPr>
                        <a:t>Entrevista de estudiantes sordos </a:t>
                      </a:r>
                      <a:r>
                        <a:rPr lang="es-CO" sz="1400" dirty="0" smtClean="0">
                          <a:effectLst/>
                        </a:rPr>
                        <a:t>y docentes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1990725" algn="l"/>
                        </a:tabLst>
                      </a:pPr>
                      <a:r>
                        <a:rPr lang="es-CO" sz="1400" dirty="0" smtClean="0">
                          <a:effectLst/>
                        </a:rPr>
                        <a:t>Entrevista de modelos lingüísticos a docentes bilingües</a:t>
                      </a:r>
                      <a:endParaRPr lang="es-C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Entrevista de modelos a padres de familia que tienen niños sordos  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Entrevista de modelos a  ex - estudiantes</a:t>
                      </a:r>
                      <a:endParaRPr lang="es-CO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Entrevista de modelos a la Secretaria de Educación de Ibagué</a:t>
                      </a:r>
                      <a:r>
                        <a:rPr lang="es-CO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</a:t>
                      </a:r>
                      <a:r>
                        <a:rPr lang="es-CO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Directora de calidad -</a:t>
                      </a:r>
                      <a:r>
                        <a:rPr lang="es-CO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CO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Directora de cobertura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Entrevista de modelos a sordos que  participan en espacios sociales, culturales y políticos</a:t>
                      </a:r>
                      <a:endParaRPr lang="es-CO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Espacio para socializar la oferta Bilingüe - Bicultural a rectores, docentes, sindicatos, universidades, colegios privados (Conapsec).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Espacios sobre oferta laboral para las personas sordas, vinculación (Comfenalco, comfatolima, cámara de comercio, centros comerciales, alcaldía, Sena)</a:t>
                      </a:r>
                      <a:endParaRPr lang="es-CO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1990725" algn="l"/>
                        </a:tabLst>
                      </a:pPr>
                      <a:r>
                        <a:rPr lang="es-CO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Reconocimiento a directivos y ex – alumnos de la </a:t>
                      </a:r>
                      <a:r>
                        <a:rPr lang="es-CO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institución.</a:t>
                      </a:r>
                      <a:endParaRPr lang="es-CO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1990725" algn="l"/>
                        </a:tabLst>
                      </a:pPr>
                      <a:r>
                        <a:rPr lang="es-CO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Reconocimiento al INSOR, invitados especiales, Directora Natalia Martínez Pardo, Facilitadores Hugo López y Mariana Cárdenas Pedraza. Entrevista por parte de los modelos lingüísticos. 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1990725" algn="l"/>
                        </a:tabLst>
                      </a:pPr>
                      <a:r>
                        <a:rPr lang="es-CO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Conmemoración día del intérprete  (SEMI</a:t>
                      </a:r>
                      <a:r>
                        <a:rPr lang="es-CO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 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CO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Jornada recreativa SEMI – IMDRI </a:t>
                      </a:r>
                      <a:endParaRPr lang="es-CO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7607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2596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31;p34"/>
          <p:cNvSpPr/>
          <p:nvPr/>
        </p:nvSpPr>
        <p:spPr>
          <a:xfrm flipH="1">
            <a:off x="5165028" y="0"/>
            <a:ext cx="5941087" cy="2246033"/>
          </a:xfrm>
          <a:custGeom>
            <a:avLst/>
            <a:gdLst/>
            <a:ahLst/>
            <a:cxnLst/>
            <a:rect l="l" t="t" r="r" b="b"/>
            <a:pathLst>
              <a:path w="32850" h="14118" extrusionOk="0">
                <a:moveTo>
                  <a:pt x="1" y="1"/>
                </a:moveTo>
                <a:lnTo>
                  <a:pt x="1" y="12945"/>
                </a:lnTo>
                <a:cubicBezTo>
                  <a:pt x="57" y="12959"/>
                  <a:pt x="113" y="13001"/>
                  <a:pt x="168" y="13015"/>
                </a:cubicBezTo>
                <a:cubicBezTo>
                  <a:pt x="1773" y="13750"/>
                  <a:pt x="3537" y="14117"/>
                  <a:pt x="5301" y="14117"/>
                </a:cubicBezTo>
                <a:cubicBezTo>
                  <a:pt x="7217" y="14117"/>
                  <a:pt x="9132" y="13684"/>
                  <a:pt x="10839" y="12820"/>
                </a:cubicBezTo>
                <a:cubicBezTo>
                  <a:pt x="13252" y="11578"/>
                  <a:pt x="15205" y="9598"/>
                  <a:pt x="17297" y="7868"/>
                </a:cubicBezTo>
                <a:cubicBezTo>
                  <a:pt x="19404" y="6124"/>
                  <a:pt x="21858" y="4576"/>
                  <a:pt x="24592" y="4506"/>
                </a:cubicBezTo>
                <a:cubicBezTo>
                  <a:pt x="24664" y="4504"/>
                  <a:pt x="24736" y="4503"/>
                  <a:pt x="24808" y="4503"/>
                </a:cubicBezTo>
                <a:cubicBezTo>
                  <a:pt x="26011" y="4503"/>
                  <a:pt x="27265" y="4752"/>
                  <a:pt x="28452" y="4752"/>
                </a:cubicBezTo>
                <a:cubicBezTo>
                  <a:pt x="29285" y="4752"/>
                  <a:pt x="30086" y="4630"/>
                  <a:pt x="30813" y="4213"/>
                </a:cubicBezTo>
                <a:cubicBezTo>
                  <a:pt x="32222" y="3404"/>
                  <a:pt x="32850" y="1521"/>
                  <a:pt x="32320" y="1"/>
                </a:cubicBezTo>
                <a:close/>
              </a:path>
            </a:pathLst>
          </a:custGeom>
          <a:noFill/>
          <a:ln w="28575" cap="flat" cmpd="sng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532;p34"/>
          <p:cNvSpPr/>
          <p:nvPr/>
        </p:nvSpPr>
        <p:spPr>
          <a:xfrm>
            <a:off x="11458639" y="3703986"/>
            <a:ext cx="479396" cy="430805"/>
          </a:xfrm>
          <a:custGeom>
            <a:avLst/>
            <a:gdLst/>
            <a:ahLst/>
            <a:cxnLst/>
            <a:rect l="l" t="t" r="r" b="b"/>
            <a:pathLst>
              <a:path w="5632" h="5061" extrusionOk="0">
                <a:moveTo>
                  <a:pt x="2572" y="3835"/>
                </a:moveTo>
                <a:cubicBezTo>
                  <a:pt x="2500" y="4013"/>
                  <a:pt x="2393" y="4192"/>
                  <a:pt x="2262" y="4323"/>
                </a:cubicBezTo>
                <a:cubicBezTo>
                  <a:pt x="2036" y="4561"/>
                  <a:pt x="1786" y="4597"/>
                  <a:pt x="1584" y="4382"/>
                </a:cubicBezTo>
                <a:cubicBezTo>
                  <a:pt x="1441" y="4739"/>
                  <a:pt x="1167" y="5061"/>
                  <a:pt x="738" y="5025"/>
                </a:cubicBezTo>
                <a:cubicBezTo>
                  <a:pt x="631" y="5013"/>
                  <a:pt x="536" y="4978"/>
                  <a:pt x="429" y="4918"/>
                </a:cubicBezTo>
                <a:cubicBezTo>
                  <a:pt x="83" y="4680"/>
                  <a:pt x="0" y="4073"/>
                  <a:pt x="131" y="3692"/>
                </a:cubicBezTo>
                <a:cubicBezTo>
                  <a:pt x="310" y="3192"/>
                  <a:pt x="869" y="2465"/>
                  <a:pt x="1441" y="2870"/>
                </a:cubicBezTo>
                <a:cubicBezTo>
                  <a:pt x="1679" y="3025"/>
                  <a:pt x="1726" y="3311"/>
                  <a:pt x="1619" y="3513"/>
                </a:cubicBezTo>
                <a:cubicBezTo>
                  <a:pt x="1679" y="3525"/>
                  <a:pt x="1738" y="3573"/>
                  <a:pt x="1726" y="3656"/>
                </a:cubicBezTo>
                <a:cubicBezTo>
                  <a:pt x="1726" y="3775"/>
                  <a:pt x="1703" y="3882"/>
                  <a:pt x="1679" y="4001"/>
                </a:cubicBezTo>
                <a:cubicBezTo>
                  <a:pt x="1679" y="4037"/>
                  <a:pt x="1691" y="4108"/>
                  <a:pt x="1726" y="4132"/>
                </a:cubicBezTo>
                <a:cubicBezTo>
                  <a:pt x="1881" y="4168"/>
                  <a:pt x="2036" y="4132"/>
                  <a:pt x="2119" y="3966"/>
                </a:cubicBezTo>
                <a:lnTo>
                  <a:pt x="2119" y="3966"/>
                </a:lnTo>
                <a:cubicBezTo>
                  <a:pt x="2167" y="3906"/>
                  <a:pt x="2203" y="3835"/>
                  <a:pt x="2227" y="3775"/>
                </a:cubicBezTo>
                <a:cubicBezTo>
                  <a:pt x="2286" y="3644"/>
                  <a:pt x="2346" y="3525"/>
                  <a:pt x="2405" y="3394"/>
                </a:cubicBezTo>
                <a:cubicBezTo>
                  <a:pt x="2358" y="3227"/>
                  <a:pt x="2334" y="3061"/>
                  <a:pt x="2298" y="2894"/>
                </a:cubicBezTo>
                <a:cubicBezTo>
                  <a:pt x="2238" y="2573"/>
                  <a:pt x="2203" y="2227"/>
                  <a:pt x="2167" y="1882"/>
                </a:cubicBezTo>
                <a:cubicBezTo>
                  <a:pt x="2155" y="1680"/>
                  <a:pt x="2143" y="1441"/>
                  <a:pt x="2143" y="1227"/>
                </a:cubicBezTo>
                <a:cubicBezTo>
                  <a:pt x="2155" y="1049"/>
                  <a:pt x="2179" y="870"/>
                  <a:pt x="2227" y="691"/>
                </a:cubicBezTo>
                <a:cubicBezTo>
                  <a:pt x="2322" y="382"/>
                  <a:pt x="2512" y="1"/>
                  <a:pt x="2893" y="203"/>
                </a:cubicBezTo>
                <a:cubicBezTo>
                  <a:pt x="3310" y="429"/>
                  <a:pt x="3298" y="1322"/>
                  <a:pt x="3274" y="1739"/>
                </a:cubicBezTo>
                <a:cubicBezTo>
                  <a:pt x="3239" y="2025"/>
                  <a:pt x="3167" y="2287"/>
                  <a:pt x="3060" y="2561"/>
                </a:cubicBezTo>
                <a:cubicBezTo>
                  <a:pt x="3215" y="2442"/>
                  <a:pt x="3417" y="2418"/>
                  <a:pt x="3643" y="2632"/>
                </a:cubicBezTo>
                <a:cubicBezTo>
                  <a:pt x="3667" y="2656"/>
                  <a:pt x="3715" y="2703"/>
                  <a:pt x="3727" y="2751"/>
                </a:cubicBezTo>
                <a:cubicBezTo>
                  <a:pt x="3810" y="2644"/>
                  <a:pt x="3893" y="2537"/>
                  <a:pt x="4024" y="2501"/>
                </a:cubicBezTo>
                <a:cubicBezTo>
                  <a:pt x="4322" y="2394"/>
                  <a:pt x="4608" y="2406"/>
                  <a:pt x="4894" y="2561"/>
                </a:cubicBezTo>
                <a:cubicBezTo>
                  <a:pt x="5132" y="2525"/>
                  <a:pt x="5263" y="2692"/>
                  <a:pt x="5227" y="2942"/>
                </a:cubicBezTo>
                <a:cubicBezTo>
                  <a:pt x="5215" y="3061"/>
                  <a:pt x="5048" y="3096"/>
                  <a:pt x="4977" y="3013"/>
                </a:cubicBezTo>
                <a:cubicBezTo>
                  <a:pt x="4929" y="2977"/>
                  <a:pt x="4894" y="2930"/>
                  <a:pt x="4834" y="2882"/>
                </a:cubicBezTo>
                <a:cubicBezTo>
                  <a:pt x="4739" y="2930"/>
                  <a:pt x="4572" y="3037"/>
                  <a:pt x="4548" y="3073"/>
                </a:cubicBezTo>
                <a:cubicBezTo>
                  <a:pt x="4477" y="3215"/>
                  <a:pt x="4358" y="3394"/>
                  <a:pt x="4382" y="3549"/>
                </a:cubicBezTo>
                <a:cubicBezTo>
                  <a:pt x="4417" y="3727"/>
                  <a:pt x="4620" y="3906"/>
                  <a:pt x="4798" y="3811"/>
                </a:cubicBezTo>
                <a:cubicBezTo>
                  <a:pt x="5108" y="3608"/>
                  <a:pt x="5322" y="3156"/>
                  <a:pt x="5334" y="2799"/>
                </a:cubicBezTo>
                <a:cubicBezTo>
                  <a:pt x="5346" y="2596"/>
                  <a:pt x="5632" y="2620"/>
                  <a:pt x="5632" y="2799"/>
                </a:cubicBezTo>
                <a:cubicBezTo>
                  <a:pt x="5620" y="3239"/>
                  <a:pt x="5382" y="3716"/>
                  <a:pt x="5036" y="4001"/>
                </a:cubicBezTo>
                <a:cubicBezTo>
                  <a:pt x="4691" y="4263"/>
                  <a:pt x="4251" y="4085"/>
                  <a:pt x="4120" y="3704"/>
                </a:cubicBezTo>
                <a:cubicBezTo>
                  <a:pt x="4001" y="3346"/>
                  <a:pt x="4239" y="2954"/>
                  <a:pt x="4513" y="2739"/>
                </a:cubicBezTo>
                <a:cubicBezTo>
                  <a:pt x="4310" y="2692"/>
                  <a:pt x="4120" y="2739"/>
                  <a:pt x="3977" y="2930"/>
                </a:cubicBezTo>
                <a:cubicBezTo>
                  <a:pt x="3941" y="2989"/>
                  <a:pt x="3905" y="3049"/>
                  <a:pt x="3882" y="3108"/>
                </a:cubicBezTo>
                <a:cubicBezTo>
                  <a:pt x="3941" y="3477"/>
                  <a:pt x="3882" y="4061"/>
                  <a:pt x="3608" y="4323"/>
                </a:cubicBezTo>
                <a:cubicBezTo>
                  <a:pt x="3477" y="4466"/>
                  <a:pt x="3298" y="4561"/>
                  <a:pt x="3120" y="4525"/>
                </a:cubicBezTo>
                <a:cubicBezTo>
                  <a:pt x="2834" y="4489"/>
                  <a:pt x="2679" y="4120"/>
                  <a:pt x="2572" y="3835"/>
                </a:cubicBezTo>
                <a:close/>
                <a:moveTo>
                  <a:pt x="1429" y="3716"/>
                </a:moveTo>
                <a:cubicBezTo>
                  <a:pt x="1357" y="3751"/>
                  <a:pt x="1310" y="3763"/>
                  <a:pt x="1250" y="3763"/>
                </a:cubicBezTo>
                <a:cubicBezTo>
                  <a:pt x="1048" y="3775"/>
                  <a:pt x="1048" y="3489"/>
                  <a:pt x="1226" y="3465"/>
                </a:cubicBezTo>
                <a:cubicBezTo>
                  <a:pt x="1286" y="3465"/>
                  <a:pt x="1345" y="3430"/>
                  <a:pt x="1369" y="3394"/>
                </a:cubicBezTo>
                <a:cubicBezTo>
                  <a:pt x="1405" y="3299"/>
                  <a:pt x="1345" y="3168"/>
                  <a:pt x="1274" y="3108"/>
                </a:cubicBezTo>
                <a:cubicBezTo>
                  <a:pt x="1203" y="3049"/>
                  <a:pt x="1131" y="3013"/>
                  <a:pt x="1036" y="3049"/>
                </a:cubicBezTo>
                <a:cubicBezTo>
                  <a:pt x="845" y="3120"/>
                  <a:pt x="679" y="3251"/>
                  <a:pt x="572" y="3430"/>
                </a:cubicBezTo>
                <a:cubicBezTo>
                  <a:pt x="417" y="3680"/>
                  <a:pt x="322" y="3977"/>
                  <a:pt x="393" y="4299"/>
                </a:cubicBezTo>
                <a:cubicBezTo>
                  <a:pt x="500" y="4716"/>
                  <a:pt x="964" y="4918"/>
                  <a:pt x="1215" y="4477"/>
                </a:cubicBezTo>
                <a:cubicBezTo>
                  <a:pt x="1322" y="4311"/>
                  <a:pt x="1381" y="4120"/>
                  <a:pt x="1405" y="3918"/>
                </a:cubicBezTo>
                <a:cubicBezTo>
                  <a:pt x="1405" y="3870"/>
                  <a:pt x="1405" y="3787"/>
                  <a:pt x="1429" y="3716"/>
                </a:cubicBezTo>
                <a:close/>
                <a:moveTo>
                  <a:pt x="2869" y="3073"/>
                </a:moveTo>
                <a:cubicBezTo>
                  <a:pt x="2858" y="3096"/>
                  <a:pt x="2858" y="3120"/>
                  <a:pt x="2834" y="3132"/>
                </a:cubicBezTo>
                <a:cubicBezTo>
                  <a:pt x="2798" y="3227"/>
                  <a:pt x="2762" y="3311"/>
                  <a:pt x="2739" y="3406"/>
                </a:cubicBezTo>
                <a:lnTo>
                  <a:pt x="2774" y="3573"/>
                </a:lnTo>
                <a:cubicBezTo>
                  <a:pt x="2822" y="3763"/>
                  <a:pt x="2881" y="4049"/>
                  <a:pt x="3048" y="4192"/>
                </a:cubicBezTo>
                <a:cubicBezTo>
                  <a:pt x="3108" y="4239"/>
                  <a:pt x="3167" y="4287"/>
                  <a:pt x="3239" y="4263"/>
                </a:cubicBezTo>
                <a:cubicBezTo>
                  <a:pt x="3441" y="4227"/>
                  <a:pt x="3560" y="3787"/>
                  <a:pt x="3584" y="3608"/>
                </a:cubicBezTo>
                <a:lnTo>
                  <a:pt x="3584" y="3489"/>
                </a:lnTo>
                <a:cubicBezTo>
                  <a:pt x="3358" y="3656"/>
                  <a:pt x="3060" y="3704"/>
                  <a:pt x="2929" y="3406"/>
                </a:cubicBezTo>
                <a:cubicBezTo>
                  <a:pt x="2881" y="3311"/>
                  <a:pt x="2869" y="3215"/>
                  <a:pt x="2846" y="3096"/>
                </a:cubicBezTo>
                <a:cubicBezTo>
                  <a:pt x="2869" y="3108"/>
                  <a:pt x="2869" y="3096"/>
                  <a:pt x="2869" y="3073"/>
                </a:cubicBezTo>
                <a:close/>
                <a:moveTo>
                  <a:pt x="3572" y="3073"/>
                </a:moveTo>
                <a:cubicBezTo>
                  <a:pt x="3548" y="3037"/>
                  <a:pt x="3548" y="3001"/>
                  <a:pt x="3536" y="2977"/>
                </a:cubicBezTo>
                <a:lnTo>
                  <a:pt x="3536" y="2954"/>
                </a:lnTo>
                <a:cubicBezTo>
                  <a:pt x="3524" y="2918"/>
                  <a:pt x="3512" y="2870"/>
                  <a:pt x="3465" y="2858"/>
                </a:cubicBezTo>
                <a:cubicBezTo>
                  <a:pt x="3393" y="2811"/>
                  <a:pt x="3250" y="2870"/>
                  <a:pt x="3179" y="2918"/>
                </a:cubicBezTo>
                <a:cubicBezTo>
                  <a:pt x="3143" y="2977"/>
                  <a:pt x="3120" y="3049"/>
                  <a:pt x="3143" y="3096"/>
                </a:cubicBezTo>
                <a:cubicBezTo>
                  <a:pt x="3191" y="3180"/>
                  <a:pt x="3358" y="3215"/>
                  <a:pt x="3477" y="3227"/>
                </a:cubicBezTo>
                <a:cubicBezTo>
                  <a:pt x="3512" y="3180"/>
                  <a:pt x="3536" y="3132"/>
                  <a:pt x="3572" y="3073"/>
                </a:cubicBezTo>
                <a:close/>
                <a:moveTo>
                  <a:pt x="2631" y="2930"/>
                </a:moveTo>
                <a:cubicBezTo>
                  <a:pt x="2631" y="2930"/>
                  <a:pt x="2631" y="2918"/>
                  <a:pt x="2643" y="2918"/>
                </a:cubicBezTo>
                <a:cubicBezTo>
                  <a:pt x="2881" y="2346"/>
                  <a:pt x="3108" y="1763"/>
                  <a:pt x="3012" y="1144"/>
                </a:cubicBezTo>
                <a:cubicBezTo>
                  <a:pt x="2989" y="953"/>
                  <a:pt x="2953" y="691"/>
                  <a:pt x="2858" y="537"/>
                </a:cubicBezTo>
                <a:cubicBezTo>
                  <a:pt x="2834" y="501"/>
                  <a:pt x="2798" y="441"/>
                  <a:pt x="2762" y="453"/>
                </a:cubicBezTo>
                <a:cubicBezTo>
                  <a:pt x="2691" y="477"/>
                  <a:pt x="2596" y="668"/>
                  <a:pt x="2584" y="727"/>
                </a:cubicBezTo>
                <a:cubicBezTo>
                  <a:pt x="2560" y="810"/>
                  <a:pt x="2512" y="965"/>
                  <a:pt x="2500" y="1049"/>
                </a:cubicBezTo>
                <a:cubicBezTo>
                  <a:pt x="2453" y="1525"/>
                  <a:pt x="2453" y="2061"/>
                  <a:pt x="2560" y="2537"/>
                </a:cubicBezTo>
                <a:cubicBezTo>
                  <a:pt x="2572" y="2680"/>
                  <a:pt x="2584" y="2811"/>
                  <a:pt x="2631" y="293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533;p34"/>
          <p:cNvSpPr/>
          <p:nvPr/>
        </p:nvSpPr>
        <p:spPr>
          <a:xfrm>
            <a:off x="10639845" y="3674060"/>
            <a:ext cx="606731" cy="490655"/>
          </a:xfrm>
          <a:custGeom>
            <a:avLst/>
            <a:gdLst/>
            <a:ahLst/>
            <a:cxnLst/>
            <a:rect l="l" t="t" r="r" b="b"/>
            <a:pathLst>
              <a:path w="10264" h="8300" extrusionOk="0">
                <a:moveTo>
                  <a:pt x="9037" y="4752"/>
                </a:moveTo>
                <a:cubicBezTo>
                  <a:pt x="9418" y="4894"/>
                  <a:pt x="9776" y="5085"/>
                  <a:pt x="10157" y="5228"/>
                </a:cubicBezTo>
                <a:cubicBezTo>
                  <a:pt x="10228" y="5264"/>
                  <a:pt x="10264" y="5311"/>
                  <a:pt x="10264" y="5383"/>
                </a:cubicBezTo>
                <a:cubicBezTo>
                  <a:pt x="10264" y="5466"/>
                  <a:pt x="10109" y="5585"/>
                  <a:pt x="10049" y="5645"/>
                </a:cubicBezTo>
                <a:cubicBezTo>
                  <a:pt x="9883" y="5787"/>
                  <a:pt x="9704" y="5906"/>
                  <a:pt x="9526" y="6026"/>
                </a:cubicBezTo>
                <a:cubicBezTo>
                  <a:pt x="9014" y="6359"/>
                  <a:pt x="8478" y="6692"/>
                  <a:pt x="7942" y="7002"/>
                </a:cubicBezTo>
                <a:cubicBezTo>
                  <a:pt x="7644" y="7180"/>
                  <a:pt x="5763" y="8300"/>
                  <a:pt x="5489" y="8276"/>
                </a:cubicBezTo>
                <a:cubicBezTo>
                  <a:pt x="5180" y="8276"/>
                  <a:pt x="4334" y="7490"/>
                  <a:pt x="4061" y="7276"/>
                </a:cubicBezTo>
                <a:cubicBezTo>
                  <a:pt x="2703" y="6168"/>
                  <a:pt x="1441" y="4978"/>
                  <a:pt x="167" y="3787"/>
                </a:cubicBezTo>
                <a:cubicBezTo>
                  <a:pt x="1" y="3656"/>
                  <a:pt x="108" y="3228"/>
                  <a:pt x="143" y="3061"/>
                </a:cubicBezTo>
                <a:cubicBezTo>
                  <a:pt x="191" y="2894"/>
                  <a:pt x="286" y="2608"/>
                  <a:pt x="370" y="2477"/>
                </a:cubicBezTo>
                <a:cubicBezTo>
                  <a:pt x="608" y="2025"/>
                  <a:pt x="3942" y="394"/>
                  <a:pt x="4608" y="37"/>
                </a:cubicBezTo>
                <a:cubicBezTo>
                  <a:pt x="4692" y="1"/>
                  <a:pt x="4763" y="25"/>
                  <a:pt x="4811" y="61"/>
                </a:cubicBezTo>
                <a:lnTo>
                  <a:pt x="4846" y="108"/>
                </a:lnTo>
                <a:cubicBezTo>
                  <a:pt x="4942" y="227"/>
                  <a:pt x="5061" y="358"/>
                  <a:pt x="5168" y="465"/>
                </a:cubicBezTo>
                <a:cubicBezTo>
                  <a:pt x="5323" y="644"/>
                  <a:pt x="5501" y="811"/>
                  <a:pt x="5680" y="977"/>
                </a:cubicBezTo>
                <a:cubicBezTo>
                  <a:pt x="6144" y="1394"/>
                  <a:pt x="6620" y="1787"/>
                  <a:pt x="7109" y="2192"/>
                </a:cubicBezTo>
                <a:cubicBezTo>
                  <a:pt x="7573" y="2573"/>
                  <a:pt x="8049" y="2942"/>
                  <a:pt x="8537" y="3287"/>
                </a:cubicBezTo>
                <a:cubicBezTo>
                  <a:pt x="8728" y="3418"/>
                  <a:pt x="8930" y="3549"/>
                  <a:pt x="9133" y="3668"/>
                </a:cubicBezTo>
                <a:cubicBezTo>
                  <a:pt x="9264" y="3751"/>
                  <a:pt x="9430" y="3835"/>
                  <a:pt x="9585" y="3894"/>
                </a:cubicBezTo>
                <a:cubicBezTo>
                  <a:pt x="9597" y="3894"/>
                  <a:pt x="9597" y="3894"/>
                  <a:pt x="9609" y="3906"/>
                </a:cubicBezTo>
                <a:cubicBezTo>
                  <a:pt x="9752" y="3906"/>
                  <a:pt x="9823" y="4109"/>
                  <a:pt x="9680" y="4204"/>
                </a:cubicBezTo>
                <a:cubicBezTo>
                  <a:pt x="9478" y="4335"/>
                  <a:pt x="9252" y="4442"/>
                  <a:pt x="9014" y="4513"/>
                </a:cubicBezTo>
                <a:lnTo>
                  <a:pt x="9014" y="4525"/>
                </a:lnTo>
                <a:cubicBezTo>
                  <a:pt x="8990" y="4573"/>
                  <a:pt x="9002" y="4680"/>
                  <a:pt x="9037" y="4752"/>
                </a:cubicBezTo>
                <a:close/>
                <a:moveTo>
                  <a:pt x="4989" y="5490"/>
                </a:moveTo>
                <a:cubicBezTo>
                  <a:pt x="5132" y="5633"/>
                  <a:pt x="5299" y="5764"/>
                  <a:pt x="5442" y="5918"/>
                </a:cubicBezTo>
                <a:cubicBezTo>
                  <a:pt x="5918" y="5442"/>
                  <a:pt x="6573" y="5097"/>
                  <a:pt x="7168" y="4835"/>
                </a:cubicBezTo>
                <a:cubicBezTo>
                  <a:pt x="7549" y="4668"/>
                  <a:pt x="7918" y="4513"/>
                  <a:pt x="8287" y="4371"/>
                </a:cubicBezTo>
                <a:cubicBezTo>
                  <a:pt x="8573" y="4252"/>
                  <a:pt x="8859" y="4144"/>
                  <a:pt x="9121" y="4013"/>
                </a:cubicBezTo>
                <a:cubicBezTo>
                  <a:pt x="8871" y="3894"/>
                  <a:pt x="8656" y="3740"/>
                  <a:pt x="8418" y="3585"/>
                </a:cubicBezTo>
                <a:cubicBezTo>
                  <a:pt x="7763" y="3835"/>
                  <a:pt x="7156" y="4252"/>
                  <a:pt x="6549" y="4597"/>
                </a:cubicBezTo>
                <a:cubicBezTo>
                  <a:pt x="6144" y="4811"/>
                  <a:pt x="5763" y="5037"/>
                  <a:pt x="5370" y="5264"/>
                </a:cubicBezTo>
                <a:cubicBezTo>
                  <a:pt x="5251" y="5335"/>
                  <a:pt x="5108" y="5406"/>
                  <a:pt x="4989" y="5490"/>
                </a:cubicBezTo>
                <a:close/>
                <a:moveTo>
                  <a:pt x="8109" y="3370"/>
                </a:moveTo>
                <a:cubicBezTo>
                  <a:pt x="7525" y="2954"/>
                  <a:pt x="6966" y="2513"/>
                  <a:pt x="6418" y="2061"/>
                </a:cubicBezTo>
                <a:cubicBezTo>
                  <a:pt x="6073" y="1775"/>
                  <a:pt x="5716" y="1477"/>
                  <a:pt x="5406" y="1168"/>
                </a:cubicBezTo>
                <a:cubicBezTo>
                  <a:pt x="5144" y="930"/>
                  <a:pt x="4882" y="668"/>
                  <a:pt x="4668" y="382"/>
                </a:cubicBezTo>
                <a:cubicBezTo>
                  <a:pt x="4156" y="668"/>
                  <a:pt x="3620" y="942"/>
                  <a:pt x="3096" y="1227"/>
                </a:cubicBezTo>
                <a:cubicBezTo>
                  <a:pt x="2465" y="1561"/>
                  <a:pt x="1846" y="1894"/>
                  <a:pt x="1251" y="2275"/>
                </a:cubicBezTo>
                <a:cubicBezTo>
                  <a:pt x="1263" y="2287"/>
                  <a:pt x="1275" y="2299"/>
                  <a:pt x="1298" y="2299"/>
                </a:cubicBezTo>
                <a:cubicBezTo>
                  <a:pt x="1394" y="2370"/>
                  <a:pt x="1489" y="2466"/>
                  <a:pt x="1596" y="2537"/>
                </a:cubicBezTo>
                <a:cubicBezTo>
                  <a:pt x="1894" y="2775"/>
                  <a:pt x="2191" y="3013"/>
                  <a:pt x="2489" y="3263"/>
                </a:cubicBezTo>
                <a:cubicBezTo>
                  <a:pt x="2763" y="3501"/>
                  <a:pt x="3049" y="3728"/>
                  <a:pt x="3334" y="3966"/>
                </a:cubicBezTo>
                <a:cubicBezTo>
                  <a:pt x="3441" y="4061"/>
                  <a:pt x="3525" y="4132"/>
                  <a:pt x="3632" y="4216"/>
                </a:cubicBezTo>
                <a:cubicBezTo>
                  <a:pt x="3680" y="4263"/>
                  <a:pt x="3739" y="4311"/>
                  <a:pt x="3775" y="4359"/>
                </a:cubicBezTo>
                <a:cubicBezTo>
                  <a:pt x="3930" y="4502"/>
                  <a:pt x="3703" y="4728"/>
                  <a:pt x="3561" y="4573"/>
                </a:cubicBezTo>
                <a:cubicBezTo>
                  <a:pt x="3406" y="4430"/>
                  <a:pt x="3227" y="4275"/>
                  <a:pt x="3060" y="4144"/>
                </a:cubicBezTo>
                <a:cubicBezTo>
                  <a:pt x="2799" y="3918"/>
                  <a:pt x="2525" y="3704"/>
                  <a:pt x="2251" y="3490"/>
                </a:cubicBezTo>
                <a:cubicBezTo>
                  <a:pt x="1977" y="3287"/>
                  <a:pt x="1691" y="3061"/>
                  <a:pt x="1429" y="2847"/>
                </a:cubicBezTo>
                <a:cubicBezTo>
                  <a:pt x="1322" y="2775"/>
                  <a:pt x="1215" y="2692"/>
                  <a:pt x="1096" y="2608"/>
                </a:cubicBezTo>
                <a:cubicBezTo>
                  <a:pt x="1036" y="2573"/>
                  <a:pt x="1001" y="2537"/>
                  <a:pt x="941" y="2489"/>
                </a:cubicBezTo>
                <a:cubicBezTo>
                  <a:pt x="739" y="2692"/>
                  <a:pt x="596" y="2930"/>
                  <a:pt x="536" y="3192"/>
                </a:cubicBezTo>
                <a:cubicBezTo>
                  <a:pt x="489" y="3359"/>
                  <a:pt x="489" y="3490"/>
                  <a:pt x="489" y="3656"/>
                </a:cubicBezTo>
                <a:cubicBezTo>
                  <a:pt x="1370" y="4359"/>
                  <a:pt x="2156" y="5133"/>
                  <a:pt x="2977" y="5883"/>
                </a:cubicBezTo>
                <a:cubicBezTo>
                  <a:pt x="3346" y="6228"/>
                  <a:pt x="3715" y="6573"/>
                  <a:pt x="4096" y="6883"/>
                </a:cubicBezTo>
                <a:cubicBezTo>
                  <a:pt x="3953" y="6502"/>
                  <a:pt x="3918" y="6061"/>
                  <a:pt x="4180" y="5704"/>
                </a:cubicBezTo>
                <a:cubicBezTo>
                  <a:pt x="4430" y="5383"/>
                  <a:pt x="4870" y="5216"/>
                  <a:pt x="5227" y="5014"/>
                </a:cubicBezTo>
                <a:cubicBezTo>
                  <a:pt x="5644" y="4775"/>
                  <a:pt x="6061" y="4537"/>
                  <a:pt x="6489" y="4299"/>
                </a:cubicBezTo>
                <a:cubicBezTo>
                  <a:pt x="7025" y="3978"/>
                  <a:pt x="7549" y="3620"/>
                  <a:pt x="8109" y="3370"/>
                </a:cubicBezTo>
                <a:close/>
                <a:moveTo>
                  <a:pt x="4894" y="2811"/>
                </a:moveTo>
                <a:cubicBezTo>
                  <a:pt x="5049" y="2716"/>
                  <a:pt x="5192" y="2632"/>
                  <a:pt x="5358" y="2525"/>
                </a:cubicBezTo>
                <a:cubicBezTo>
                  <a:pt x="5489" y="2454"/>
                  <a:pt x="5608" y="2358"/>
                  <a:pt x="5739" y="2299"/>
                </a:cubicBezTo>
                <a:cubicBezTo>
                  <a:pt x="5858" y="2239"/>
                  <a:pt x="5847" y="2085"/>
                  <a:pt x="5739" y="2037"/>
                </a:cubicBezTo>
                <a:cubicBezTo>
                  <a:pt x="5692" y="2001"/>
                  <a:pt x="5632" y="2001"/>
                  <a:pt x="5597" y="2037"/>
                </a:cubicBezTo>
                <a:cubicBezTo>
                  <a:pt x="5454" y="2108"/>
                  <a:pt x="5335" y="2180"/>
                  <a:pt x="5204" y="2251"/>
                </a:cubicBezTo>
                <a:cubicBezTo>
                  <a:pt x="5001" y="2370"/>
                  <a:pt x="4787" y="2513"/>
                  <a:pt x="4584" y="2632"/>
                </a:cubicBezTo>
                <a:lnTo>
                  <a:pt x="3906" y="3025"/>
                </a:lnTo>
                <a:cubicBezTo>
                  <a:pt x="3834" y="3073"/>
                  <a:pt x="3751" y="3120"/>
                  <a:pt x="3680" y="3180"/>
                </a:cubicBezTo>
                <a:cubicBezTo>
                  <a:pt x="3644" y="3192"/>
                  <a:pt x="3596" y="3228"/>
                  <a:pt x="3572" y="3239"/>
                </a:cubicBezTo>
                <a:lnTo>
                  <a:pt x="3561" y="3239"/>
                </a:lnTo>
                <a:cubicBezTo>
                  <a:pt x="3358" y="3370"/>
                  <a:pt x="3525" y="3620"/>
                  <a:pt x="3692" y="3525"/>
                </a:cubicBezTo>
                <a:cubicBezTo>
                  <a:pt x="3811" y="3466"/>
                  <a:pt x="3942" y="3370"/>
                  <a:pt x="4061" y="3299"/>
                </a:cubicBezTo>
                <a:cubicBezTo>
                  <a:pt x="4156" y="3251"/>
                  <a:pt x="4239" y="3192"/>
                  <a:pt x="4311" y="3144"/>
                </a:cubicBezTo>
                <a:cubicBezTo>
                  <a:pt x="4275" y="3228"/>
                  <a:pt x="4299" y="3311"/>
                  <a:pt x="4370" y="3359"/>
                </a:cubicBezTo>
                <a:cubicBezTo>
                  <a:pt x="4418" y="3382"/>
                  <a:pt x="4477" y="3382"/>
                  <a:pt x="4525" y="3359"/>
                </a:cubicBezTo>
                <a:lnTo>
                  <a:pt x="5549" y="2775"/>
                </a:lnTo>
                <a:cubicBezTo>
                  <a:pt x="5668" y="2716"/>
                  <a:pt x="5656" y="2549"/>
                  <a:pt x="5549" y="2513"/>
                </a:cubicBezTo>
                <a:cubicBezTo>
                  <a:pt x="5501" y="2477"/>
                  <a:pt x="5442" y="2477"/>
                  <a:pt x="5406" y="2513"/>
                </a:cubicBezTo>
                <a:cubicBezTo>
                  <a:pt x="5239" y="2608"/>
                  <a:pt x="5073" y="2716"/>
                  <a:pt x="4894" y="2811"/>
                </a:cubicBezTo>
                <a:close/>
                <a:moveTo>
                  <a:pt x="3358" y="3228"/>
                </a:moveTo>
                <a:cubicBezTo>
                  <a:pt x="4013" y="2775"/>
                  <a:pt x="4704" y="2394"/>
                  <a:pt x="5406" y="2001"/>
                </a:cubicBezTo>
                <a:cubicBezTo>
                  <a:pt x="5585" y="1930"/>
                  <a:pt x="5489" y="1632"/>
                  <a:pt x="5299" y="1704"/>
                </a:cubicBezTo>
                <a:lnTo>
                  <a:pt x="5299" y="1704"/>
                </a:lnTo>
                <a:cubicBezTo>
                  <a:pt x="4573" y="2108"/>
                  <a:pt x="3822" y="2477"/>
                  <a:pt x="3168" y="2989"/>
                </a:cubicBezTo>
                <a:lnTo>
                  <a:pt x="3168" y="2989"/>
                </a:lnTo>
                <a:cubicBezTo>
                  <a:pt x="3001" y="3132"/>
                  <a:pt x="3215" y="3359"/>
                  <a:pt x="3358" y="3228"/>
                </a:cubicBezTo>
                <a:close/>
                <a:moveTo>
                  <a:pt x="5549" y="3239"/>
                </a:moveTo>
                <a:cubicBezTo>
                  <a:pt x="5204" y="3239"/>
                  <a:pt x="5108" y="3620"/>
                  <a:pt x="5204" y="3906"/>
                </a:cubicBezTo>
                <a:cubicBezTo>
                  <a:pt x="5311" y="4180"/>
                  <a:pt x="5656" y="4323"/>
                  <a:pt x="5906" y="4144"/>
                </a:cubicBezTo>
                <a:cubicBezTo>
                  <a:pt x="6097" y="4013"/>
                  <a:pt x="6156" y="3740"/>
                  <a:pt x="6097" y="3537"/>
                </a:cubicBezTo>
                <a:cubicBezTo>
                  <a:pt x="6025" y="3263"/>
                  <a:pt x="5787" y="3192"/>
                  <a:pt x="5549" y="3239"/>
                </a:cubicBezTo>
                <a:close/>
                <a:moveTo>
                  <a:pt x="5501" y="3585"/>
                </a:moveTo>
                <a:cubicBezTo>
                  <a:pt x="5466" y="3644"/>
                  <a:pt x="5489" y="3775"/>
                  <a:pt x="5537" y="3835"/>
                </a:cubicBezTo>
                <a:cubicBezTo>
                  <a:pt x="5585" y="3906"/>
                  <a:pt x="5704" y="3942"/>
                  <a:pt x="5763" y="3859"/>
                </a:cubicBezTo>
                <a:cubicBezTo>
                  <a:pt x="5823" y="3787"/>
                  <a:pt x="5835" y="3680"/>
                  <a:pt x="5799" y="3609"/>
                </a:cubicBezTo>
                <a:cubicBezTo>
                  <a:pt x="5775" y="3549"/>
                  <a:pt x="5727" y="3549"/>
                  <a:pt x="5680" y="3549"/>
                </a:cubicBezTo>
                <a:cubicBezTo>
                  <a:pt x="5656" y="3561"/>
                  <a:pt x="5620" y="3561"/>
                  <a:pt x="5608" y="3561"/>
                </a:cubicBezTo>
                <a:cubicBezTo>
                  <a:pt x="5597" y="3561"/>
                  <a:pt x="5585" y="3573"/>
                  <a:pt x="5561" y="3573"/>
                </a:cubicBezTo>
                <a:close/>
                <a:moveTo>
                  <a:pt x="4596" y="7288"/>
                </a:moveTo>
                <a:cubicBezTo>
                  <a:pt x="4715" y="7395"/>
                  <a:pt x="4846" y="7478"/>
                  <a:pt x="4989" y="7573"/>
                </a:cubicBezTo>
                <a:cubicBezTo>
                  <a:pt x="5132" y="7692"/>
                  <a:pt x="5346" y="7835"/>
                  <a:pt x="5513" y="7907"/>
                </a:cubicBezTo>
                <a:cubicBezTo>
                  <a:pt x="5537" y="7907"/>
                  <a:pt x="5561" y="7895"/>
                  <a:pt x="5585" y="7895"/>
                </a:cubicBezTo>
                <a:cubicBezTo>
                  <a:pt x="5085" y="7538"/>
                  <a:pt x="5013" y="6692"/>
                  <a:pt x="5251" y="6168"/>
                </a:cubicBezTo>
                <a:cubicBezTo>
                  <a:pt x="5073" y="5978"/>
                  <a:pt x="4882" y="5811"/>
                  <a:pt x="4692" y="5645"/>
                </a:cubicBezTo>
                <a:cubicBezTo>
                  <a:pt x="4358" y="5906"/>
                  <a:pt x="4239" y="6240"/>
                  <a:pt x="4311" y="6645"/>
                </a:cubicBezTo>
                <a:cubicBezTo>
                  <a:pt x="4346" y="6799"/>
                  <a:pt x="4406" y="6930"/>
                  <a:pt x="4465" y="7061"/>
                </a:cubicBezTo>
                <a:cubicBezTo>
                  <a:pt x="4489" y="7109"/>
                  <a:pt x="4501" y="7169"/>
                  <a:pt x="4537" y="7216"/>
                </a:cubicBezTo>
                <a:cubicBezTo>
                  <a:pt x="4584" y="7240"/>
                  <a:pt x="4596" y="7276"/>
                  <a:pt x="4596" y="7288"/>
                </a:cubicBezTo>
                <a:close/>
                <a:moveTo>
                  <a:pt x="5906" y="7704"/>
                </a:moveTo>
                <a:cubicBezTo>
                  <a:pt x="6954" y="7038"/>
                  <a:pt x="8037" y="6442"/>
                  <a:pt x="9109" y="5823"/>
                </a:cubicBezTo>
                <a:cubicBezTo>
                  <a:pt x="9109" y="5823"/>
                  <a:pt x="9109" y="5811"/>
                  <a:pt x="9097" y="5811"/>
                </a:cubicBezTo>
                <a:cubicBezTo>
                  <a:pt x="8954" y="5549"/>
                  <a:pt x="8811" y="5264"/>
                  <a:pt x="8740" y="4966"/>
                </a:cubicBezTo>
                <a:cubicBezTo>
                  <a:pt x="8692" y="4918"/>
                  <a:pt x="8692" y="4859"/>
                  <a:pt x="8704" y="4811"/>
                </a:cubicBezTo>
                <a:cubicBezTo>
                  <a:pt x="8692" y="4740"/>
                  <a:pt x="8692" y="4668"/>
                  <a:pt x="8692" y="4597"/>
                </a:cubicBezTo>
                <a:cubicBezTo>
                  <a:pt x="7799" y="4871"/>
                  <a:pt x="6251" y="5585"/>
                  <a:pt x="5716" y="6264"/>
                </a:cubicBezTo>
                <a:cubicBezTo>
                  <a:pt x="5311" y="6764"/>
                  <a:pt x="5525" y="7288"/>
                  <a:pt x="5906" y="7704"/>
                </a:cubicBezTo>
                <a:close/>
                <a:moveTo>
                  <a:pt x="9395" y="5680"/>
                </a:moveTo>
                <a:cubicBezTo>
                  <a:pt x="9537" y="5585"/>
                  <a:pt x="9692" y="5514"/>
                  <a:pt x="9823" y="5430"/>
                </a:cubicBezTo>
                <a:cubicBezTo>
                  <a:pt x="9609" y="5323"/>
                  <a:pt x="9371" y="5228"/>
                  <a:pt x="9156" y="5144"/>
                </a:cubicBezTo>
                <a:cubicBezTo>
                  <a:pt x="9216" y="5323"/>
                  <a:pt x="9287" y="5502"/>
                  <a:pt x="9395" y="5680"/>
                </a:cubicBezTo>
                <a:cubicBezTo>
                  <a:pt x="9371" y="5668"/>
                  <a:pt x="9371" y="5680"/>
                  <a:pt x="9395" y="568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534;p34"/>
          <p:cNvSpPr/>
          <p:nvPr/>
        </p:nvSpPr>
        <p:spPr>
          <a:xfrm>
            <a:off x="10438376" y="4583604"/>
            <a:ext cx="808200" cy="631334"/>
          </a:xfrm>
          <a:custGeom>
            <a:avLst/>
            <a:gdLst/>
            <a:ahLst/>
            <a:cxnLst/>
            <a:rect l="l" t="t" r="r" b="b"/>
            <a:pathLst>
              <a:path w="14908" h="11645" extrusionOk="0">
                <a:moveTo>
                  <a:pt x="905" y="7156"/>
                </a:moveTo>
                <a:cubicBezTo>
                  <a:pt x="667" y="7346"/>
                  <a:pt x="501" y="7620"/>
                  <a:pt x="465" y="7906"/>
                </a:cubicBezTo>
                <a:cubicBezTo>
                  <a:pt x="417" y="8168"/>
                  <a:pt x="0" y="8108"/>
                  <a:pt x="48" y="7823"/>
                </a:cubicBezTo>
                <a:cubicBezTo>
                  <a:pt x="179" y="7013"/>
                  <a:pt x="1012" y="6322"/>
                  <a:pt x="1846" y="6501"/>
                </a:cubicBezTo>
                <a:cubicBezTo>
                  <a:pt x="2084" y="6049"/>
                  <a:pt x="2441" y="5799"/>
                  <a:pt x="2977" y="5822"/>
                </a:cubicBezTo>
                <a:cubicBezTo>
                  <a:pt x="3346" y="5834"/>
                  <a:pt x="3739" y="5918"/>
                  <a:pt x="4108" y="5906"/>
                </a:cubicBezTo>
                <a:cubicBezTo>
                  <a:pt x="4394" y="5894"/>
                  <a:pt x="4644" y="5799"/>
                  <a:pt x="4882" y="5656"/>
                </a:cubicBezTo>
                <a:cubicBezTo>
                  <a:pt x="4311" y="5203"/>
                  <a:pt x="3751" y="4775"/>
                  <a:pt x="3179" y="4322"/>
                </a:cubicBezTo>
                <a:lnTo>
                  <a:pt x="2608" y="3882"/>
                </a:lnTo>
                <a:cubicBezTo>
                  <a:pt x="2513" y="3822"/>
                  <a:pt x="2406" y="3727"/>
                  <a:pt x="2322" y="3667"/>
                </a:cubicBezTo>
                <a:cubicBezTo>
                  <a:pt x="2215" y="3608"/>
                  <a:pt x="2167" y="3489"/>
                  <a:pt x="2227" y="3393"/>
                </a:cubicBezTo>
                <a:cubicBezTo>
                  <a:pt x="2286" y="3227"/>
                  <a:pt x="2406" y="2893"/>
                  <a:pt x="2560" y="2810"/>
                </a:cubicBezTo>
                <a:cubicBezTo>
                  <a:pt x="2667" y="2715"/>
                  <a:pt x="2810" y="2631"/>
                  <a:pt x="2929" y="2572"/>
                </a:cubicBezTo>
                <a:lnTo>
                  <a:pt x="3596" y="2215"/>
                </a:lnTo>
                <a:cubicBezTo>
                  <a:pt x="4191" y="1917"/>
                  <a:pt x="4811" y="1619"/>
                  <a:pt x="5418" y="1334"/>
                </a:cubicBezTo>
                <a:cubicBezTo>
                  <a:pt x="6085" y="1024"/>
                  <a:pt x="6775" y="715"/>
                  <a:pt x="7442" y="417"/>
                </a:cubicBezTo>
                <a:cubicBezTo>
                  <a:pt x="7525" y="369"/>
                  <a:pt x="8359" y="0"/>
                  <a:pt x="8418" y="0"/>
                </a:cubicBezTo>
                <a:cubicBezTo>
                  <a:pt x="8871" y="12"/>
                  <a:pt x="8930" y="84"/>
                  <a:pt x="9299" y="310"/>
                </a:cubicBezTo>
                <a:cubicBezTo>
                  <a:pt x="10180" y="810"/>
                  <a:pt x="11061" y="1322"/>
                  <a:pt x="11954" y="1810"/>
                </a:cubicBezTo>
                <a:cubicBezTo>
                  <a:pt x="12812" y="2286"/>
                  <a:pt x="13705" y="2762"/>
                  <a:pt x="14598" y="3179"/>
                </a:cubicBezTo>
                <a:cubicBezTo>
                  <a:pt x="14645" y="3191"/>
                  <a:pt x="14669" y="3215"/>
                  <a:pt x="14705" y="3239"/>
                </a:cubicBezTo>
                <a:cubicBezTo>
                  <a:pt x="14764" y="3251"/>
                  <a:pt x="14812" y="3310"/>
                  <a:pt x="14836" y="3370"/>
                </a:cubicBezTo>
                <a:cubicBezTo>
                  <a:pt x="14895" y="3644"/>
                  <a:pt x="14907" y="4132"/>
                  <a:pt x="14812" y="4382"/>
                </a:cubicBezTo>
                <a:cubicBezTo>
                  <a:pt x="14645" y="4798"/>
                  <a:pt x="14312" y="5215"/>
                  <a:pt x="14038" y="5560"/>
                </a:cubicBezTo>
                <a:cubicBezTo>
                  <a:pt x="13657" y="6013"/>
                  <a:pt x="13240" y="6441"/>
                  <a:pt x="12823" y="6846"/>
                </a:cubicBezTo>
                <a:cubicBezTo>
                  <a:pt x="12693" y="6977"/>
                  <a:pt x="12562" y="7108"/>
                  <a:pt x="12407" y="7239"/>
                </a:cubicBezTo>
                <a:lnTo>
                  <a:pt x="12550" y="9823"/>
                </a:lnTo>
                <a:cubicBezTo>
                  <a:pt x="12550" y="9847"/>
                  <a:pt x="12550" y="9859"/>
                  <a:pt x="12514" y="9882"/>
                </a:cubicBezTo>
                <a:lnTo>
                  <a:pt x="12466" y="9918"/>
                </a:lnTo>
                <a:cubicBezTo>
                  <a:pt x="12073" y="10323"/>
                  <a:pt x="11490" y="10716"/>
                  <a:pt x="10978" y="10966"/>
                </a:cubicBezTo>
                <a:cubicBezTo>
                  <a:pt x="9811" y="11537"/>
                  <a:pt x="8561" y="11644"/>
                  <a:pt x="7323" y="11216"/>
                </a:cubicBezTo>
                <a:cubicBezTo>
                  <a:pt x="7216" y="11168"/>
                  <a:pt x="7097" y="11144"/>
                  <a:pt x="6989" y="11097"/>
                </a:cubicBezTo>
                <a:cubicBezTo>
                  <a:pt x="6073" y="10740"/>
                  <a:pt x="5061" y="10204"/>
                  <a:pt x="4406" y="9442"/>
                </a:cubicBezTo>
                <a:cubicBezTo>
                  <a:pt x="4072" y="9061"/>
                  <a:pt x="3703" y="8430"/>
                  <a:pt x="3894" y="7918"/>
                </a:cubicBezTo>
                <a:lnTo>
                  <a:pt x="3894" y="7894"/>
                </a:lnTo>
                <a:lnTo>
                  <a:pt x="3894" y="7882"/>
                </a:lnTo>
                <a:cubicBezTo>
                  <a:pt x="4049" y="7513"/>
                  <a:pt x="4191" y="7144"/>
                  <a:pt x="4358" y="6787"/>
                </a:cubicBezTo>
                <a:cubicBezTo>
                  <a:pt x="4430" y="6608"/>
                  <a:pt x="4513" y="6430"/>
                  <a:pt x="4596" y="6263"/>
                </a:cubicBezTo>
                <a:cubicBezTo>
                  <a:pt x="4394" y="6322"/>
                  <a:pt x="4180" y="6346"/>
                  <a:pt x="3953" y="6346"/>
                </a:cubicBezTo>
                <a:cubicBezTo>
                  <a:pt x="3644" y="6334"/>
                  <a:pt x="3334" y="6287"/>
                  <a:pt x="3001" y="6275"/>
                </a:cubicBezTo>
                <a:cubicBezTo>
                  <a:pt x="2632" y="6263"/>
                  <a:pt x="2394" y="6382"/>
                  <a:pt x="2215" y="6691"/>
                </a:cubicBezTo>
                <a:cubicBezTo>
                  <a:pt x="2691" y="7037"/>
                  <a:pt x="2787" y="8489"/>
                  <a:pt x="2322" y="8811"/>
                </a:cubicBezTo>
                <a:cubicBezTo>
                  <a:pt x="2191" y="8894"/>
                  <a:pt x="2036" y="8823"/>
                  <a:pt x="1989" y="8704"/>
                </a:cubicBezTo>
                <a:cubicBezTo>
                  <a:pt x="1977" y="8727"/>
                  <a:pt x="1953" y="8763"/>
                  <a:pt x="1917" y="8787"/>
                </a:cubicBezTo>
                <a:cubicBezTo>
                  <a:pt x="1870" y="8847"/>
                  <a:pt x="1810" y="8882"/>
                  <a:pt x="1739" y="8870"/>
                </a:cubicBezTo>
                <a:cubicBezTo>
                  <a:pt x="1572" y="8847"/>
                  <a:pt x="1477" y="8656"/>
                  <a:pt x="1572" y="8525"/>
                </a:cubicBezTo>
                <a:cubicBezTo>
                  <a:pt x="1751" y="8299"/>
                  <a:pt x="1810" y="8049"/>
                  <a:pt x="1810" y="7775"/>
                </a:cubicBezTo>
                <a:cubicBezTo>
                  <a:pt x="1774" y="7799"/>
                  <a:pt x="1727" y="7799"/>
                  <a:pt x="1667" y="7799"/>
                </a:cubicBezTo>
                <a:cubicBezTo>
                  <a:pt x="1560" y="8001"/>
                  <a:pt x="1477" y="8215"/>
                  <a:pt x="1429" y="8454"/>
                </a:cubicBezTo>
                <a:cubicBezTo>
                  <a:pt x="1382" y="8716"/>
                  <a:pt x="953" y="8644"/>
                  <a:pt x="1012" y="8370"/>
                </a:cubicBezTo>
                <a:cubicBezTo>
                  <a:pt x="1072" y="8096"/>
                  <a:pt x="1179" y="7823"/>
                  <a:pt x="1310" y="7573"/>
                </a:cubicBezTo>
                <a:lnTo>
                  <a:pt x="1263" y="7477"/>
                </a:lnTo>
                <a:cubicBezTo>
                  <a:pt x="1251" y="7453"/>
                  <a:pt x="1251" y="7418"/>
                  <a:pt x="1239" y="7394"/>
                </a:cubicBezTo>
                <a:cubicBezTo>
                  <a:pt x="1084" y="7584"/>
                  <a:pt x="953" y="7858"/>
                  <a:pt x="953" y="8061"/>
                </a:cubicBezTo>
                <a:cubicBezTo>
                  <a:pt x="965" y="8335"/>
                  <a:pt x="536" y="8370"/>
                  <a:pt x="524" y="8096"/>
                </a:cubicBezTo>
                <a:cubicBezTo>
                  <a:pt x="584" y="7751"/>
                  <a:pt x="715" y="7406"/>
                  <a:pt x="905" y="7156"/>
                </a:cubicBezTo>
                <a:close/>
                <a:moveTo>
                  <a:pt x="14181" y="3453"/>
                </a:moveTo>
                <a:cubicBezTo>
                  <a:pt x="14014" y="3393"/>
                  <a:pt x="13871" y="3322"/>
                  <a:pt x="13716" y="3239"/>
                </a:cubicBezTo>
                <a:cubicBezTo>
                  <a:pt x="13466" y="3120"/>
                  <a:pt x="13228" y="3001"/>
                  <a:pt x="12990" y="2870"/>
                </a:cubicBezTo>
                <a:cubicBezTo>
                  <a:pt x="12395" y="2560"/>
                  <a:pt x="11800" y="2227"/>
                  <a:pt x="11204" y="1893"/>
                </a:cubicBezTo>
                <a:cubicBezTo>
                  <a:pt x="10490" y="1488"/>
                  <a:pt x="9775" y="1072"/>
                  <a:pt x="9061" y="667"/>
                </a:cubicBezTo>
                <a:cubicBezTo>
                  <a:pt x="8871" y="548"/>
                  <a:pt x="8537" y="322"/>
                  <a:pt x="8323" y="524"/>
                </a:cubicBezTo>
                <a:cubicBezTo>
                  <a:pt x="8228" y="607"/>
                  <a:pt x="8061" y="679"/>
                  <a:pt x="7942" y="750"/>
                </a:cubicBezTo>
                <a:lnTo>
                  <a:pt x="7323" y="1072"/>
                </a:lnTo>
                <a:cubicBezTo>
                  <a:pt x="6751" y="1334"/>
                  <a:pt x="6180" y="1572"/>
                  <a:pt x="5608" y="1810"/>
                </a:cubicBezTo>
                <a:cubicBezTo>
                  <a:pt x="5013" y="2060"/>
                  <a:pt x="4418" y="2322"/>
                  <a:pt x="3834" y="2572"/>
                </a:cubicBezTo>
                <a:cubicBezTo>
                  <a:pt x="3632" y="2655"/>
                  <a:pt x="3418" y="2762"/>
                  <a:pt x="3215" y="2870"/>
                </a:cubicBezTo>
                <a:cubicBezTo>
                  <a:pt x="3168" y="2893"/>
                  <a:pt x="3084" y="2941"/>
                  <a:pt x="3001" y="2977"/>
                </a:cubicBezTo>
                <a:cubicBezTo>
                  <a:pt x="3382" y="3215"/>
                  <a:pt x="3739" y="3465"/>
                  <a:pt x="4108" y="3727"/>
                </a:cubicBezTo>
                <a:cubicBezTo>
                  <a:pt x="4632" y="4084"/>
                  <a:pt x="5132" y="4465"/>
                  <a:pt x="5644" y="4834"/>
                </a:cubicBezTo>
                <a:lnTo>
                  <a:pt x="5656" y="4834"/>
                </a:lnTo>
                <a:cubicBezTo>
                  <a:pt x="6096" y="4906"/>
                  <a:pt x="6835" y="4358"/>
                  <a:pt x="7156" y="4084"/>
                </a:cubicBezTo>
                <a:cubicBezTo>
                  <a:pt x="7406" y="3882"/>
                  <a:pt x="7668" y="3655"/>
                  <a:pt x="7918" y="3429"/>
                </a:cubicBezTo>
                <a:cubicBezTo>
                  <a:pt x="8085" y="3286"/>
                  <a:pt x="8263" y="3108"/>
                  <a:pt x="8442" y="2989"/>
                </a:cubicBezTo>
                <a:cubicBezTo>
                  <a:pt x="8466" y="2953"/>
                  <a:pt x="8513" y="2977"/>
                  <a:pt x="8537" y="2989"/>
                </a:cubicBezTo>
                <a:cubicBezTo>
                  <a:pt x="8585" y="3036"/>
                  <a:pt x="8621" y="3072"/>
                  <a:pt x="8644" y="3120"/>
                </a:cubicBezTo>
                <a:cubicBezTo>
                  <a:pt x="8692" y="3179"/>
                  <a:pt x="8835" y="3370"/>
                  <a:pt x="8752" y="3453"/>
                </a:cubicBezTo>
                <a:cubicBezTo>
                  <a:pt x="8716" y="3477"/>
                  <a:pt x="8692" y="3465"/>
                  <a:pt x="8656" y="3453"/>
                </a:cubicBezTo>
                <a:cubicBezTo>
                  <a:pt x="8597" y="3477"/>
                  <a:pt x="8537" y="3524"/>
                  <a:pt x="8478" y="3572"/>
                </a:cubicBezTo>
                <a:cubicBezTo>
                  <a:pt x="8359" y="3644"/>
                  <a:pt x="8263" y="3727"/>
                  <a:pt x="8144" y="3822"/>
                </a:cubicBezTo>
                <a:cubicBezTo>
                  <a:pt x="7847" y="4048"/>
                  <a:pt x="7561" y="4263"/>
                  <a:pt x="7263" y="4477"/>
                </a:cubicBezTo>
                <a:cubicBezTo>
                  <a:pt x="6930" y="4715"/>
                  <a:pt x="6489" y="5013"/>
                  <a:pt x="6096" y="5156"/>
                </a:cubicBezTo>
                <a:cubicBezTo>
                  <a:pt x="6180" y="5227"/>
                  <a:pt x="6251" y="5263"/>
                  <a:pt x="6323" y="5322"/>
                </a:cubicBezTo>
                <a:cubicBezTo>
                  <a:pt x="7168" y="5953"/>
                  <a:pt x="8001" y="6572"/>
                  <a:pt x="8859" y="7203"/>
                </a:cubicBezTo>
                <a:cubicBezTo>
                  <a:pt x="9156" y="7418"/>
                  <a:pt x="9430" y="7632"/>
                  <a:pt x="9728" y="7858"/>
                </a:cubicBezTo>
                <a:cubicBezTo>
                  <a:pt x="9847" y="7942"/>
                  <a:pt x="9966" y="8037"/>
                  <a:pt x="10085" y="8108"/>
                </a:cubicBezTo>
                <a:cubicBezTo>
                  <a:pt x="10323" y="7775"/>
                  <a:pt x="10621" y="7465"/>
                  <a:pt x="10895" y="7168"/>
                </a:cubicBezTo>
                <a:cubicBezTo>
                  <a:pt x="11276" y="6739"/>
                  <a:pt x="11692" y="6322"/>
                  <a:pt x="12097" y="5906"/>
                </a:cubicBezTo>
                <a:cubicBezTo>
                  <a:pt x="12573" y="5394"/>
                  <a:pt x="13062" y="4894"/>
                  <a:pt x="13526" y="4370"/>
                </a:cubicBezTo>
                <a:cubicBezTo>
                  <a:pt x="13633" y="4191"/>
                  <a:pt x="14050" y="3739"/>
                  <a:pt x="14181" y="3453"/>
                </a:cubicBezTo>
                <a:close/>
                <a:moveTo>
                  <a:pt x="1834" y="7215"/>
                </a:moveTo>
                <a:cubicBezTo>
                  <a:pt x="1798" y="7215"/>
                  <a:pt x="1774" y="7203"/>
                  <a:pt x="1739" y="7168"/>
                </a:cubicBezTo>
                <a:cubicBezTo>
                  <a:pt x="1727" y="7168"/>
                  <a:pt x="1727" y="7156"/>
                  <a:pt x="1715" y="7144"/>
                </a:cubicBezTo>
                <a:cubicBezTo>
                  <a:pt x="1715" y="7203"/>
                  <a:pt x="1739" y="7275"/>
                  <a:pt x="1774" y="7311"/>
                </a:cubicBezTo>
                <a:lnTo>
                  <a:pt x="1774" y="7311"/>
                </a:lnTo>
                <a:cubicBezTo>
                  <a:pt x="1810" y="7311"/>
                  <a:pt x="1834" y="7287"/>
                  <a:pt x="1858" y="7275"/>
                </a:cubicBezTo>
                <a:lnTo>
                  <a:pt x="1858" y="7275"/>
                </a:lnTo>
                <a:cubicBezTo>
                  <a:pt x="1834" y="7275"/>
                  <a:pt x="1834" y="7251"/>
                  <a:pt x="1834" y="7215"/>
                </a:cubicBezTo>
                <a:close/>
                <a:moveTo>
                  <a:pt x="5180" y="5370"/>
                </a:moveTo>
                <a:cubicBezTo>
                  <a:pt x="5239" y="5310"/>
                  <a:pt x="5287" y="5251"/>
                  <a:pt x="5323" y="5179"/>
                </a:cubicBezTo>
                <a:cubicBezTo>
                  <a:pt x="4822" y="4810"/>
                  <a:pt x="4334" y="4429"/>
                  <a:pt x="3822" y="4060"/>
                </a:cubicBezTo>
                <a:cubicBezTo>
                  <a:pt x="3477" y="3810"/>
                  <a:pt x="3144" y="3572"/>
                  <a:pt x="2787" y="3334"/>
                </a:cubicBezTo>
                <a:cubicBezTo>
                  <a:pt x="2763" y="3370"/>
                  <a:pt x="2763" y="3405"/>
                  <a:pt x="2763" y="3441"/>
                </a:cubicBezTo>
                <a:cubicBezTo>
                  <a:pt x="3560" y="4096"/>
                  <a:pt x="4358" y="4727"/>
                  <a:pt x="5180" y="5370"/>
                </a:cubicBezTo>
                <a:close/>
                <a:moveTo>
                  <a:pt x="10347" y="9275"/>
                </a:moveTo>
                <a:cubicBezTo>
                  <a:pt x="10311" y="9418"/>
                  <a:pt x="10133" y="9585"/>
                  <a:pt x="9990" y="9466"/>
                </a:cubicBezTo>
                <a:cubicBezTo>
                  <a:pt x="9787" y="9347"/>
                  <a:pt x="9597" y="9216"/>
                  <a:pt x="9406" y="9073"/>
                </a:cubicBezTo>
                <a:cubicBezTo>
                  <a:pt x="9109" y="8870"/>
                  <a:pt x="8799" y="8644"/>
                  <a:pt x="8502" y="8418"/>
                </a:cubicBezTo>
                <a:cubicBezTo>
                  <a:pt x="7704" y="7834"/>
                  <a:pt x="6930" y="7239"/>
                  <a:pt x="6156" y="6644"/>
                </a:cubicBezTo>
                <a:cubicBezTo>
                  <a:pt x="5846" y="6418"/>
                  <a:pt x="5537" y="6168"/>
                  <a:pt x="5239" y="5941"/>
                </a:cubicBezTo>
                <a:cubicBezTo>
                  <a:pt x="5084" y="6275"/>
                  <a:pt x="4942" y="6608"/>
                  <a:pt x="4787" y="6942"/>
                </a:cubicBezTo>
                <a:cubicBezTo>
                  <a:pt x="4632" y="7311"/>
                  <a:pt x="4477" y="7680"/>
                  <a:pt x="4334" y="8037"/>
                </a:cubicBezTo>
                <a:lnTo>
                  <a:pt x="4334" y="8049"/>
                </a:lnTo>
                <a:cubicBezTo>
                  <a:pt x="4191" y="8406"/>
                  <a:pt x="4537" y="8894"/>
                  <a:pt x="4763" y="9144"/>
                </a:cubicBezTo>
                <a:cubicBezTo>
                  <a:pt x="5358" y="9847"/>
                  <a:pt x="6323" y="10347"/>
                  <a:pt x="7168" y="10668"/>
                </a:cubicBezTo>
                <a:cubicBezTo>
                  <a:pt x="7275" y="10716"/>
                  <a:pt x="7382" y="10740"/>
                  <a:pt x="7489" y="10787"/>
                </a:cubicBezTo>
                <a:lnTo>
                  <a:pt x="7489" y="10787"/>
                </a:lnTo>
                <a:cubicBezTo>
                  <a:pt x="8525" y="11156"/>
                  <a:pt x="9585" y="11085"/>
                  <a:pt x="10597" y="10656"/>
                </a:cubicBezTo>
                <a:cubicBezTo>
                  <a:pt x="11121" y="10430"/>
                  <a:pt x="11669" y="10073"/>
                  <a:pt x="12097" y="9692"/>
                </a:cubicBezTo>
                <a:lnTo>
                  <a:pt x="11990" y="7668"/>
                </a:lnTo>
                <a:cubicBezTo>
                  <a:pt x="11669" y="7965"/>
                  <a:pt x="11359" y="8275"/>
                  <a:pt x="11026" y="8573"/>
                </a:cubicBezTo>
                <a:lnTo>
                  <a:pt x="10621" y="8977"/>
                </a:lnTo>
                <a:cubicBezTo>
                  <a:pt x="10537" y="9061"/>
                  <a:pt x="10442" y="9168"/>
                  <a:pt x="10371" y="9275"/>
                </a:cubicBezTo>
                <a:cubicBezTo>
                  <a:pt x="10359" y="9251"/>
                  <a:pt x="10347" y="9251"/>
                  <a:pt x="10347" y="9275"/>
                </a:cubicBezTo>
                <a:close/>
                <a:moveTo>
                  <a:pt x="5501" y="5620"/>
                </a:moveTo>
                <a:cubicBezTo>
                  <a:pt x="5668" y="5763"/>
                  <a:pt x="5846" y="5882"/>
                  <a:pt x="6013" y="6013"/>
                </a:cubicBezTo>
                <a:cubicBezTo>
                  <a:pt x="6727" y="6561"/>
                  <a:pt x="7454" y="7096"/>
                  <a:pt x="8204" y="7632"/>
                </a:cubicBezTo>
                <a:cubicBezTo>
                  <a:pt x="8811" y="8085"/>
                  <a:pt x="9430" y="8513"/>
                  <a:pt x="10061" y="8918"/>
                </a:cubicBezTo>
                <a:cubicBezTo>
                  <a:pt x="10145" y="8799"/>
                  <a:pt x="10264" y="8680"/>
                  <a:pt x="10371" y="8573"/>
                </a:cubicBezTo>
                <a:cubicBezTo>
                  <a:pt x="10561" y="8382"/>
                  <a:pt x="10764" y="8204"/>
                  <a:pt x="10954" y="8025"/>
                </a:cubicBezTo>
                <a:cubicBezTo>
                  <a:pt x="11442" y="7537"/>
                  <a:pt x="11954" y="7084"/>
                  <a:pt x="12442" y="6608"/>
                </a:cubicBezTo>
                <a:cubicBezTo>
                  <a:pt x="12871" y="6191"/>
                  <a:pt x="13288" y="5751"/>
                  <a:pt x="13681" y="5310"/>
                </a:cubicBezTo>
                <a:cubicBezTo>
                  <a:pt x="13943" y="5001"/>
                  <a:pt x="14276" y="4596"/>
                  <a:pt x="14431" y="4227"/>
                </a:cubicBezTo>
                <a:cubicBezTo>
                  <a:pt x="14478" y="4132"/>
                  <a:pt x="14478" y="3965"/>
                  <a:pt x="14467" y="3834"/>
                </a:cubicBezTo>
                <a:cubicBezTo>
                  <a:pt x="14109" y="4298"/>
                  <a:pt x="13716" y="4751"/>
                  <a:pt x="13335" y="5191"/>
                </a:cubicBezTo>
                <a:cubicBezTo>
                  <a:pt x="12859" y="5727"/>
                  <a:pt x="12347" y="6239"/>
                  <a:pt x="11859" y="6751"/>
                </a:cubicBezTo>
                <a:cubicBezTo>
                  <a:pt x="11335" y="7311"/>
                  <a:pt x="10823" y="7870"/>
                  <a:pt x="10323" y="8454"/>
                </a:cubicBezTo>
                <a:cubicBezTo>
                  <a:pt x="10252" y="8561"/>
                  <a:pt x="9990" y="8632"/>
                  <a:pt x="9883" y="8585"/>
                </a:cubicBezTo>
                <a:cubicBezTo>
                  <a:pt x="9883" y="8585"/>
                  <a:pt x="9871" y="8585"/>
                  <a:pt x="9871" y="8573"/>
                </a:cubicBezTo>
                <a:cubicBezTo>
                  <a:pt x="9359" y="8215"/>
                  <a:pt x="8847" y="7846"/>
                  <a:pt x="8359" y="7453"/>
                </a:cubicBezTo>
                <a:cubicBezTo>
                  <a:pt x="7692" y="6953"/>
                  <a:pt x="7025" y="6453"/>
                  <a:pt x="6370" y="5953"/>
                </a:cubicBezTo>
                <a:cubicBezTo>
                  <a:pt x="6144" y="5775"/>
                  <a:pt x="5906" y="5608"/>
                  <a:pt x="5680" y="5429"/>
                </a:cubicBezTo>
                <a:cubicBezTo>
                  <a:pt x="5620" y="5501"/>
                  <a:pt x="5561" y="5560"/>
                  <a:pt x="5501" y="562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535;p34"/>
          <p:cNvSpPr/>
          <p:nvPr/>
        </p:nvSpPr>
        <p:spPr>
          <a:xfrm>
            <a:off x="10107106" y="4003846"/>
            <a:ext cx="662539" cy="631330"/>
          </a:xfrm>
          <a:custGeom>
            <a:avLst/>
            <a:gdLst/>
            <a:ahLst/>
            <a:cxnLst/>
            <a:rect l="l" t="t" r="r" b="b"/>
            <a:pathLst>
              <a:path w="12848" h="12241" extrusionOk="0">
                <a:moveTo>
                  <a:pt x="7775" y="3656"/>
                </a:moveTo>
                <a:cubicBezTo>
                  <a:pt x="7823" y="3573"/>
                  <a:pt x="7882" y="3501"/>
                  <a:pt x="7942" y="3418"/>
                </a:cubicBezTo>
                <a:cubicBezTo>
                  <a:pt x="7954" y="3406"/>
                  <a:pt x="7966" y="3382"/>
                  <a:pt x="8001" y="3358"/>
                </a:cubicBezTo>
                <a:cubicBezTo>
                  <a:pt x="7656" y="3227"/>
                  <a:pt x="7347" y="2989"/>
                  <a:pt x="7168" y="2644"/>
                </a:cubicBezTo>
                <a:lnTo>
                  <a:pt x="7168" y="2644"/>
                </a:lnTo>
                <a:cubicBezTo>
                  <a:pt x="6692" y="2823"/>
                  <a:pt x="6049" y="2501"/>
                  <a:pt x="6239" y="1918"/>
                </a:cubicBezTo>
                <a:cubicBezTo>
                  <a:pt x="6394" y="1489"/>
                  <a:pt x="6966" y="1477"/>
                  <a:pt x="7251" y="1775"/>
                </a:cubicBezTo>
                <a:cubicBezTo>
                  <a:pt x="7299" y="1691"/>
                  <a:pt x="7347" y="1620"/>
                  <a:pt x="7382" y="1560"/>
                </a:cubicBezTo>
                <a:lnTo>
                  <a:pt x="7382" y="1560"/>
                </a:lnTo>
                <a:cubicBezTo>
                  <a:pt x="7680" y="1251"/>
                  <a:pt x="7859" y="1084"/>
                  <a:pt x="8287" y="1037"/>
                </a:cubicBezTo>
                <a:cubicBezTo>
                  <a:pt x="8287" y="1037"/>
                  <a:pt x="8323" y="1037"/>
                  <a:pt x="8323" y="1025"/>
                </a:cubicBezTo>
                <a:cubicBezTo>
                  <a:pt x="8323" y="1013"/>
                  <a:pt x="8323" y="1001"/>
                  <a:pt x="8335" y="977"/>
                </a:cubicBezTo>
                <a:cubicBezTo>
                  <a:pt x="8347" y="882"/>
                  <a:pt x="8430" y="834"/>
                  <a:pt x="8525" y="834"/>
                </a:cubicBezTo>
                <a:cubicBezTo>
                  <a:pt x="8549" y="834"/>
                  <a:pt x="8573" y="834"/>
                  <a:pt x="8585" y="822"/>
                </a:cubicBezTo>
                <a:cubicBezTo>
                  <a:pt x="8585" y="798"/>
                  <a:pt x="8573" y="775"/>
                  <a:pt x="8573" y="775"/>
                </a:cubicBezTo>
                <a:cubicBezTo>
                  <a:pt x="8537" y="667"/>
                  <a:pt x="8454" y="560"/>
                  <a:pt x="8394" y="465"/>
                </a:cubicBezTo>
                <a:cubicBezTo>
                  <a:pt x="8335" y="358"/>
                  <a:pt x="8311" y="239"/>
                  <a:pt x="8370" y="132"/>
                </a:cubicBezTo>
                <a:cubicBezTo>
                  <a:pt x="8454" y="1"/>
                  <a:pt x="8621" y="13"/>
                  <a:pt x="8751" y="48"/>
                </a:cubicBezTo>
                <a:cubicBezTo>
                  <a:pt x="8942" y="72"/>
                  <a:pt x="8882" y="370"/>
                  <a:pt x="8692" y="358"/>
                </a:cubicBezTo>
                <a:cubicBezTo>
                  <a:pt x="8740" y="441"/>
                  <a:pt x="8799" y="525"/>
                  <a:pt x="8847" y="608"/>
                </a:cubicBezTo>
                <a:cubicBezTo>
                  <a:pt x="8906" y="739"/>
                  <a:pt x="8930" y="882"/>
                  <a:pt x="8871" y="1001"/>
                </a:cubicBezTo>
                <a:cubicBezTo>
                  <a:pt x="9394" y="1037"/>
                  <a:pt x="9930" y="1322"/>
                  <a:pt x="10168" y="1787"/>
                </a:cubicBezTo>
                <a:cubicBezTo>
                  <a:pt x="10395" y="1668"/>
                  <a:pt x="10668" y="1715"/>
                  <a:pt x="10823" y="1918"/>
                </a:cubicBezTo>
                <a:cubicBezTo>
                  <a:pt x="10954" y="2096"/>
                  <a:pt x="10942" y="2334"/>
                  <a:pt x="10811" y="2513"/>
                </a:cubicBezTo>
                <a:cubicBezTo>
                  <a:pt x="10692" y="2680"/>
                  <a:pt x="10514" y="2787"/>
                  <a:pt x="10299" y="2811"/>
                </a:cubicBezTo>
                <a:cubicBezTo>
                  <a:pt x="10240" y="2811"/>
                  <a:pt x="10180" y="2811"/>
                  <a:pt x="10121" y="2787"/>
                </a:cubicBezTo>
                <a:cubicBezTo>
                  <a:pt x="10037" y="2918"/>
                  <a:pt x="9930" y="3025"/>
                  <a:pt x="9811" y="3120"/>
                </a:cubicBezTo>
                <a:cubicBezTo>
                  <a:pt x="9894" y="3215"/>
                  <a:pt x="9990" y="3323"/>
                  <a:pt x="10061" y="3418"/>
                </a:cubicBezTo>
                <a:cubicBezTo>
                  <a:pt x="10287" y="3644"/>
                  <a:pt x="10526" y="3811"/>
                  <a:pt x="10847" y="3823"/>
                </a:cubicBezTo>
                <a:cubicBezTo>
                  <a:pt x="11133" y="3835"/>
                  <a:pt x="11418" y="3775"/>
                  <a:pt x="11680" y="3751"/>
                </a:cubicBezTo>
                <a:cubicBezTo>
                  <a:pt x="11847" y="3561"/>
                  <a:pt x="12216" y="3394"/>
                  <a:pt x="12478" y="3454"/>
                </a:cubicBezTo>
                <a:cubicBezTo>
                  <a:pt x="12716" y="3513"/>
                  <a:pt x="12847" y="3715"/>
                  <a:pt x="12788" y="3954"/>
                </a:cubicBezTo>
                <a:cubicBezTo>
                  <a:pt x="12728" y="4180"/>
                  <a:pt x="12514" y="4335"/>
                  <a:pt x="12311" y="4370"/>
                </a:cubicBezTo>
                <a:cubicBezTo>
                  <a:pt x="12038" y="4430"/>
                  <a:pt x="11799" y="4275"/>
                  <a:pt x="11657" y="4061"/>
                </a:cubicBezTo>
                <a:cubicBezTo>
                  <a:pt x="11323" y="4108"/>
                  <a:pt x="10990" y="4168"/>
                  <a:pt x="10656" y="4108"/>
                </a:cubicBezTo>
                <a:cubicBezTo>
                  <a:pt x="10585" y="4096"/>
                  <a:pt x="10490" y="4061"/>
                  <a:pt x="10418" y="4037"/>
                </a:cubicBezTo>
                <a:cubicBezTo>
                  <a:pt x="10573" y="4454"/>
                  <a:pt x="10549" y="4894"/>
                  <a:pt x="10490" y="5323"/>
                </a:cubicBezTo>
                <a:cubicBezTo>
                  <a:pt x="10478" y="5382"/>
                  <a:pt x="10454" y="5418"/>
                  <a:pt x="10406" y="5430"/>
                </a:cubicBezTo>
                <a:cubicBezTo>
                  <a:pt x="10585" y="6097"/>
                  <a:pt x="10609" y="6799"/>
                  <a:pt x="11002" y="7394"/>
                </a:cubicBezTo>
                <a:cubicBezTo>
                  <a:pt x="11049" y="7454"/>
                  <a:pt x="11026" y="7549"/>
                  <a:pt x="10966" y="7585"/>
                </a:cubicBezTo>
                <a:cubicBezTo>
                  <a:pt x="10871" y="7680"/>
                  <a:pt x="10752" y="7752"/>
                  <a:pt x="10633" y="7811"/>
                </a:cubicBezTo>
                <a:cubicBezTo>
                  <a:pt x="10656" y="7859"/>
                  <a:pt x="10668" y="7918"/>
                  <a:pt x="10692" y="7966"/>
                </a:cubicBezTo>
                <a:cubicBezTo>
                  <a:pt x="10752" y="8085"/>
                  <a:pt x="10787" y="8216"/>
                  <a:pt x="10847" y="8335"/>
                </a:cubicBezTo>
                <a:cubicBezTo>
                  <a:pt x="10907" y="8466"/>
                  <a:pt x="10966" y="8621"/>
                  <a:pt x="11049" y="8752"/>
                </a:cubicBezTo>
                <a:cubicBezTo>
                  <a:pt x="11073" y="8811"/>
                  <a:pt x="11192" y="8799"/>
                  <a:pt x="11228" y="8918"/>
                </a:cubicBezTo>
                <a:cubicBezTo>
                  <a:pt x="11299" y="9192"/>
                  <a:pt x="11109" y="9454"/>
                  <a:pt x="10907" y="9609"/>
                </a:cubicBezTo>
                <a:cubicBezTo>
                  <a:pt x="10716" y="9776"/>
                  <a:pt x="10406" y="9942"/>
                  <a:pt x="10156" y="9823"/>
                </a:cubicBezTo>
                <a:cubicBezTo>
                  <a:pt x="9859" y="9669"/>
                  <a:pt x="9918" y="9347"/>
                  <a:pt x="10097" y="9133"/>
                </a:cubicBezTo>
                <a:cubicBezTo>
                  <a:pt x="10240" y="8990"/>
                  <a:pt x="10490" y="8823"/>
                  <a:pt x="10716" y="8764"/>
                </a:cubicBezTo>
                <a:cubicBezTo>
                  <a:pt x="10609" y="8478"/>
                  <a:pt x="10526" y="8168"/>
                  <a:pt x="10347" y="7918"/>
                </a:cubicBezTo>
                <a:cubicBezTo>
                  <a:pt x="10168" y="7966"/>
                  <a:pt x="9954" y="7978"/>
                  <a:pt x="9811" y="7859"/>
                </a:cubicBezTo>
                <a:cubicBezTo>
                  <a:pt x="9466" y="7621"/>
                  <a:pt x="9406" y="7168"/>
                  <a:pt x="9347" y="6787"/>
                </a:cubicBezTo>
                <a:cubicBezTo>
                  <a:pt x="9335" y="6680"/>
                  <a:pt x="9311" y="6549"/>
                  <a:pt x="9263" y="6454"/>
                </a:cubicBezTo>
                <a:cubicBezTo>
                  <a:pt x="9252" y="6442"/>
                  <a:pt x="9216" y="6382"/>
                  <a:pt x="9204" y="6382"/>
                </a:cubicBezTo>
                <a:cubicBezTo>
                  <a:pt x="9192" y="6382"/>
                  <a:pt x="9156" y="6442"/>
                  <a:pt x="9156" y="6454"/>
                </a:cubicBezTo>
                <a:cubicBezTo>
                  <a:pt x="9132" y="6549"/>
                  <a:pt x="9109" y="6656"/>
                  <a:pt x="9109" y="6740"/>
                </a:cubicBezTo>
                <a:cubicBezTo>
                  <a:pt x="9109" y="7037"/>
                  <a:pt x="9204" y="7335"/>
                  <a:pt x="9311" y="7621"/>
                </a:cubicBezTo>
                <a:cubicBezTo>
                  <a:pt x="9335" y="7704"/>
                  <a:pt x="9275" y="7799"/>
                  <a:pt x="9204" y="7811"/>
                </a:cubicBezTo>
                <a:lnTo>
                  <a:pt x="9025" y="7859"/>
                </a:lnTo>
                <a:cubicBezTo>
                  <a:pt x="9156" y="8228"/>
                  <a:pt x="9240" y="8621"/>
                  <a:pt x="9311" y="9014"/>
                </a:cubicBezTo>
                <a:cubicBezTo>
                  <a:pt x="9347" y="9038"/>
                  <a:pt x="9383" y="9061"/>
                  <a:pt x="9394" y="9121"/>
                </a:cubicBezTo>
                <a:cubicBezTo>
                  <a:pt x="9561" y="9645"/>
                  <a:pt x="8847" y="10085"/>
                  <a:pt x="8418" y="9811"/>
                </a:cubicBezTo>
                <a:cubicBezTo>
                  <a:pt x="8180" y="9657"/>
                  <a:pt x="8204" y="9335"/>
                  <a:pt x="8418" y="9169"/>
                </a:cubicBezTo>
                <a:cubicBezTo>
                  <a:pt x="8561" y="9061"/>
                  <a:pt x="8787" y="8990"/>
                  <a:pt x="8978" y="8990"/>
                </a:cubicBezTo>
                <a:cubicBezTo>
                  <a:pt x="8906" y="8621"/>
                  <a:pt x="8835" y="8240"/>
                  <a:pt x="8692" y="7883"/>
                </a:cubicBezTo>
                <a:cubicBezTo>
                  <a:pt x="8287" y="7883"/>
                  <a:pt x="8097" y="7668"/>
                  <a:pt x="8013" y="7275"/>
                </a:cubicBezTo>
                <a:cubicBezTo>
                  <a:pt x="7859" y="6680"/>
                  <a:pt x="7799" y="6132"/>
                  <a:pt x="8001" y="5549"/>
                </a:cubicBezTo>
                <a:cubicBezTo>
                  <a:pt x="7942" y="5549"/>
                  <a:pt x="7906" y="5561"/>
                  <a:pt x="7847" y="5478"/>
                </a:cubicBezTo>
                <a:cubicBezTo>
                  <a:pt x="7847" y="5478"/>
                  <a:pt x="7835" y="5466"/>
                  <a:pt x="7835" y="5442"/>
                </a:cubicBezTo>
                <a:cubicBezTo>
                  <a:pt x="7728" y="5001"/>
                  <a:pt x="7763" y="4394"/>
                  <a:pt x="7847" y="3918"/>
                </a:cubicBezTo>
                <a:cubicBezTo>
                  <a:pt x="7668" y="3942"/>
                  <a:pt x="7489" y="3954"/>
                  <a:pt x="7311" y="3977"/>
                </a:cubicBezTo>
                <a:cubicBezTo>
                  <a:pt x="7085" y="3989"/>
                  <a:pt x="6596" y="3989"/>
                  <a:pt x="6406" y="3835"/>
                </a:cubicBezTo>
                <a:cubicBezTo>
                  <a:pt x="6180" y="3942"/>
                  <a:pt x="5942" y="3894"/>
                  <a:pt x="5751" y="3751"/>
                </a:cubicBezTo>
                <a:cubicBezTo>
                  <a:pt x="5573" y="3620"/>
                  <a:pt x="5418" y="3382"/>
                  <a:pt x="5477" y="3156"/>
                </a:cubicBezTo>
                <a:cubicBezTo>
                  <a:pt x="5537" y="2870"/>
                  <a:pt x="5930" y="2823"/>
                  <a:pt x="6132" y="2930"/>
                </a:cubicBezTo>
                <a:cubicBezTo>
                  <a:pt x="6406" y="3049"/>
                  <a:pt x="6644" y="3334"/>
                  <a:pt x="6668" y="3632"/>
                </a:cubicBezTo>
                <a:cubicBezTo>
                  <a:pt x="6906" y="3799"/>
                  <a:pt x="7525" y="3775"/>
                  <a:pt x="7775" y="3656"/>
                </a:cubicBezTo>
                <a:close/>
                <a:moveTo>
                  <a:pt x="4977" y="4870"/>
                </a:moveTo>
                <a:cubicBezTo>
                  <a:pt x="4430" y="4311"/>
                  <a:pt x="3453" y="4239"/>
                  <a:pt x="2739" y="4454"/>
                </a:cubicBezTo>
                <a:cubicBezTo>
                  <a:pt x="2679" y="4287"/>
                  <a:pt x="2501" y="4180"/>
                  <a:pt x="2346" y="4132"/>
                </a:cubicBezTo>
                <a:cubicBezTo>
                  <a:pt x="2298" y="4120"/>
                  <a:pt x="2251" y="4120"/>
                  <a:pt x="2203" y="4120"/>
                </a:cubicBezTo>
                <a:cubicBezTo>
                  <a:pt x="2203" y="3799"/>
                  <a:pt x="1763" y="3537"/>
                  <a:pt x="1477" y="3513"/>
                </a:cubicBezTo>
                <a:cubicBezTo>
                  <a:pt x="1239" y="3477"/>
                  <a:pt x="989" y="3537"/>
                  <a:pt x="810" y="3739"/>
                </a:cubicBezTo>
                <a:cubicBezTo>
                  <a:pt x="739" y="3823"/>
                  <a:pt x="536" y="4180"/>
                  <a:pt x="405" y="4216"/>
                </a:cubicBezTo>
                <a:cubicBezTo>
                  <a:pt x="346" y="4168"/>
                  <a:pt x="274" y="4108"/>
                  <a:pt x="215" y="4096"/>
                </a:cubicBezTo>
                <a:cubicBezTo>
                  <a:pt x="96" y="4073"/>
                  <a:pt x="0" y="4227"/>
                  <a:pt x="60" y="4335"/>
                </a:cubicBezTo>
                <a:cubicBezTo>
                  <a:pt x="108" y="4406"/>
                  <a:pt x="167" y="4477"/>
                  <a:pt x="239" y="4513"/>
                </a:cubicBezTo>
                <a:cubicBezTo>
                  <a:pt x="298" y="4585"/>
                  <a:pt x="381" y="4656"/>
                  <a:pt x="441" y="4751"/>
                </a:cubicBezTo>
                <a:cubicBezTo>
                  <a:pt x="596" y="4942"/>
                  <a:pt x="750" y="5132"/>
                  <a:pt x="953" y="5299"/>
                </a:cubicBezTo>
                <a:cubicBezTo>
                  <a:pt x="1215" y="5489"/>
                  <a:pt x="1632" y="5537"/>
                  <a:pt x="1822" y="5263"/>
                </a:cubicBezTo>
                <a:cubicBezTo>
                  <a:pt x="1834" y="5287"/>
                  <a:pt x="1858" y="5299"/>
                  <a:pt x="1893" y="5311"/>
                </a:cubicBezTo>
                <a:cubicBezTo>
                  <a:pt x="1727" y="5882"/>
                  <a:pt x="2096" y="6359"/>
                  <a:pt x="2584" y="6621"/>
                </a:cubicBezTo>
                <a:cubicBezTo>
                  <a:pt x="2548" y="6668"/>
                  <a:pt x="2501" y="6716"/>
                  <a:pt x="2465" y="6728"/>
                </a:cubicBezTo>
                <a:cubicBezTo>
                  <a:pt x="2358" y="6787"/>
                  <a:pt x="2239" y="6787"/>
                  <a:pt x="2120" y="6740"/>
                </a:cubicBezTo>
                <a:lnTo>
                  <a:pt x="2120" y="6740"/>
                </a:lnTo>
                <a:cubicBezTo>
                  <a:pt x="1929" y="6680"/>
                  <a:pt x="1751" y="6573"/>
                  <a:pt x="1596" y="6430"/>
                </a:cubicBezTo>
                <a:cubicBezTo>
                  <a:pt x="1405" y="6251"/>
                  <a:pt x="1215" y="6037"/>
                  <a:pt x="1108" y="5799"/>
                </a:cubicBezTo>
                <a:cubicBezTo>
                  <a:pt x="1060" y="5680"/>
                  <a:pt x="1072" y="5585"/>
                  <a:pt x="1036" y="5466"/>
                </a:cubicBezTo>
                <a:cubicBezTo>
                  <a:pt x="977" y="5299"/>
                  <a:pt x="810" y="5228"/>
                  <a:pt x="643" y="5180"/>
                </a:cubicBezTo>
                <a:cubicBezTo>
                  <a:pt x="393" y="5120"/>
                  <a:pt x="36" y="5239"/>
                  <a:pt x="48" y="5537"/>
                </a:cubicBezTo>
                <a:cubicBezTo>
                  <a:pt x="60" y="5882"/>
                  <a:pt x="524" y="6144"/>
                  <a:pt x="822" y="6001"/>
                </a:cubicBezTo>
                <a:lnTo>
                  <a:pt x="834" y="5978"/>
                </a:lnTo>
                <a:cubicBezTo>
                  <a:pt x="1012" y="6359"/>
                  <a:pt x="1358" y="6716"/>
                  <a:pt x="1715" y="6894"/>
                </a:cubicBezTo>
                <a:cubicBezTo>
                  <a:pt x="1846" y="6966"/>
                  <a:pt x="2013" y="7037"/>
                  <a:pt x="2179" y="7049"/>
                </a:cubicBezTo>
                <a:cubicBezTo>
                  <a:pt x="1465" y="7847"/>
                  <a:pt x="1643" y="8454"/>
                  <a:pt x="1405" y="9430"/>
                </a:cubicBezTo>
                <a:cubicBezTo>
                  <a:pt x="1393" y="9490"/>
                  <a:pt x="1405" y="9550"/>
                  <a:pt x="1453" y="9585"/>
                </a:cubicBezTo>
                <a:cubicBezTo>
                  <a:pt x="1608" y="9716"/>
                  <a:pt x="1810" y="9788"/>
                  <a:pt x="2001" y="9835"/>
                </a:cubicBezTo>
                <a:cubicBezTo>
                  <a:pt x="1786" y="10014"/>
                  <a:pt x="1465" y="10204"/>
                  <a:pt x="1239" y="10300"/>
                </a:cubicBezTo>
                <a:cubicBezTo>
                  <a:pt x="1179" y="10323"/>
                  <a:pt x="1108" y="10312"/>
                  <a:pt x="1048" y="10323"/>
                </a:cubicBezTo>
                <a:lnTo>
                  <a:pt x="1036" y="10323"/>
                </a:lnTo>
                <a:cubicBezTo>
                  <a:pt x="1012" y="10323"/>
                  <a:pt x="1001" y="10335"/>
                  <a:pt x="989" y="10359"/>
                </a:cubicBezTo>
                <a:cubicBezTo>
                  <a:pt x="560" y="10704"/>
                  <a:pt x="1001" y="11216"/>
                  <a:pt x="1417" y="11276"/>
                </a:cubicBezTo>
                <a:cubicBezTo>
                  <a:pt x="1655" y="11312"/>
                  <a:pt x="1846" y="11169"/>
                  <a:pt x="1870" y="10931"/>
                </a:cubicBezTo>
                <a:cubicBezTo>
                  <a:pt x="1882" y="10740"/>
                  <a:pt x="1786" y="10573"/>
                  <a:pt x="1643" y="10478"/>
                </a:cubicBezTo>
                <a:cubicBezTo>
                  <a:pt x="1882" y="10323"/>
                  <a:pt x="2251" y="10085"/>
                  <a:pt x="2405" y="9895"/>
                </a:cubicBezTo>
                <a:cubicBezTo>
                  <a:pt x="2822" y="9942"/>
                  <a:pt x="3239" y="9978"/>
                  <a:pt x="3668" y="10014"/>
                </a:cubicBezTo>
                <a:cubicBezTo>
                  <a:pt x="3691" y="10359"/>
                  <a:pt x="3191" y="11038"/>
                  <a:pt x="2906" y="11145"/>
                </a:cubicBezTo>
                <a:cubicBezTo>
                  <a:pt x="2775" y="11204"/>
                  <a:pt x="2536" y="11145"/>
                  <a:pt x="2536" y="11347"/>
                </a:cubicBezTo>
                <a:cubicBezTo>
                  <a:pt x="2548" y="11728"/>
                  <a:pt x="2965" y="12181"/>
                  <a:pt x="3334" y="12217"/>
                </a:cubicBezTo>
                <a:cubicBezTo>
                  <a:pt x="3632" y="12240"/>
                  <a:pt x="3751" y="11931"/>
                  <a:pt x="3668" y="11693"/>
                </a:cubicBezTo>
                <a:cubicBezTo>
                  <a:pt x="3608" y="11502"/>
                  <a:pt x="3429" y="11371"/>
                  <a:pt x="3251" y="11276"/>
                </a:cubicBezTo>
                <a:cubicBezTo>
                  <a:pt x="3417" y="11145"/>
                  <a:pt x="3572" y="10954"/>
                  <a:pt x="3679" y="10788"/>
                </a:cubicBezTo>
                <a:cubicBezTo>
                  <a:pt x="3810" y="10573"/>
                  <a:pt x="3977" y="10276"/>
                  <a:pt x="3965" y="10014"/>
                </a:cubicBezTo>
                <a:cubicBezTo>
                  <a:pt x="4215" y="10014"/>
                  <a:pt x="4453" y="9978"/>
                  <a:pt x="4691" y="9907"/>
                </a:cubicBezTo>
                <a:cubicBezTo>
                  <a:pt x="4811" y="9859"/>
                  <a:pt x="4846" y="9645"/>
                  <a:pt x="4858" y="9526"/>
                </a:cubicBezTo>
                <a:cubicBezTo>
                  <a:pt x="4882" y="9311"/>
                  <a:pt x="4882" y="9085"/>
                  <a:pt x="4870" y="8871"/>
                </a:cubicBezTo>
                <a:cubicBezTo>
                  <a:pt x="4870" y="8668"/>
                  <a:pt x="4858" y="8478"/>
                  <a:pt x="4846" y="8287"/>
                </a:cubicBezTo>
                <a:cubicBezTo>
                  <a:pt x="4822" y="8168"/>
                  <a:pt x="4822" y="8049"/>
                  <a:pt x="4811" y="7930"/>
                </a:cubicBezTo>
                <a:cubicBezTo>
                  <a:pt x="4763" y="7656"/>
                  <a:pt x="4739" y="7359"/>
                  <a:pt x="4632" y="7109"/>
                </a:cubicBezTo>
                <a:cubicBezTo>
                  <a:pt x="4846" y="7228"/>
                  <a:pt x="5037" y="7323"/>
                  <a:pt x="5287" y="7359"/>
                </a:cubicBezTo>
                <a:cubicBezTo>
                  <a:pt x="5501" y="7394"/>
                  <a:pt x="5715" y="7359"/>
                  <a:pt x="5918" y="7299"/>
                </a:cubicBezTo>
                <a:cubicBezTo>
                  <a:pt x="6049" y="7597"/>
                  <a:pt x="6573" y="7680"/>
                  <a:pt x="6835" y="7573"/>
                </a:cubicBezTo>
                <a:cubicBezTo>
                  <a:pt x="7061" y="7478"/>
                  <a:pt x="7204" y="7275"/>
                  <a:pt x="7120" y="7037"/>
                </a:cubicBezTo>
                <a:cubicBezTo>
                  <a:pt x="7061" y="6871"/>
                  <a:pt x="6942" y="6704"/>
                  <a:pt x="6751" y="6728"/>
                </a:cubicBezTo>
                <a:cubicBezTo>
                  <a:pt x="6037" y="6787"/>
                  <a:pt x="5573" y="7299"/>
                  <a:pt x="4846" y="6918"/>
                </a:cubicBezTo>
                <a:cubicBezTo>
                  <a:pt x="4727" y="6859"/>
                  <a:pt x="4608" y="6763"/>
                  <a:pt x="4501" y="6692"/>
                </a:cubicBezTo>
                <a:cubicBezTo>
                  <a:pt x="4858" y="6549"/>
                  <a:pt x="5180" y="6287"/>
                  <a:pt x="5287" y="5918"/>
                </a:cubicBezTo>
                <a:cubicBezTo>
                  <a:pt x="5346" y="6144"/>
                  <a:pt x="5513" y="6311"/>
                  <a:pt x="5799" y="6287"/>
                </a:cubicBezTo>
                <a:cubicBezTo>
                  <a:pt x="6180" y="6275"/>
                  <a:pt x="6549" y="6049"/>
                  <a:pt x="6930" y="6085"/>
                </a:cubicBezTo>
                <a:cubicBezTo>
                  <a:pt x="7108" y="6097"/>
                  <a:pt x="7144" y="5811"/>
                  <a:pt x="6966" y="5775"/>
                </a:cubicBezTo>
                <a:cubicBezTo>
                  <a:pt x="6656" y="5692"/>
                  <a:pt x="6632" y="5382"/>
                  <a:pt x="6585" y="5120"/>
                </a:cubicBezTo>
                <a:cubicBezTo>
                  <a:pt x="6549" y="4942"/>
                  <a:pt x="6525" y="4739"/>
                  <a:pt x="6418" y="4597"/>
                </a:cubicBezTo>
                <a:cubicBezTo>
                  <a:pt x="6287" y="4382"/>
                  <a:pt x="6061" y="4323"/>
                  <a:pt x="5823" y="4346"/>
                </a:cubicBezTo>
                <a:cubicBezTo>
                  <a:pt x="5680" y="4358"/>
                  <a:pt x="5525" y="4406"/>
                  <a:pt x="5406" y="4477"/>
                </a:cubicBezTo>
                <a:cubicBezTo>
                  <a:pt x="5346" y="4501"/>
                  <a:pt x="5263" y="4561"/>
                  <a:pt x="5227" y="4644"/>
                </a:cubicBezTo>
                <a:cubicBezTo>
                  <a:pt x="5144" y="4704"/>
                  <a:pt x="5049" y="4763"/>
                  <a:pt x="4977" y="4870"/>
                </a:cubicBezTo>
                <a:close/>
                <a:moveTo>
                  <a:pt x="6299" y="3573"/>
                </a:moveTo>
                <a:cubicBezTo>
                  <a:pt x="6239" y="3454"/>
                  <a:pt x="6132" y="3346"/>
                  <a:pt x="6013" y="3287"/>
                </a:cubicBezTo>
                <a:cubicBezTo>
                  <a:pt x="5977" y="3263"/>
                  <a:pt x="5751" y="3215"/>
                  <a:pt x="5751" y="3299"/>
                </a:cubicBezTo>
                <a:cubicBezTo>
                  <a:pt x="5739" y="3406"/>
                  <a:pt x="5858" y="3513"/>
                  <a:pt x="5930" y="3573"/>
                </a:cubicBezTo>
                <a:cubicBezTo>
                  <a:pt x="6037" y="3644"/>
                  <a:pt x="6168" y="3656"/>
                  <a:pt x="6275" y="3585"/>
                </a:cubicBezTo>
                <a:cubicBezTo>
                  <a:pt x="6287" y="3573"/>
                  <a:pt x="6287" y="3573"/>
                  <a:pt x="6299" y="3573"/>
                </a:cubicBezTo>
                <a:close/>
                <a:moveTo>
                  <a:pt x="7585" y="1787"/>
                </a:moveTo>
                <a:cubicBezTo>
                  <a:pt x="7430" y="1977"/>
                  <a:pt x="7311" y="2227"/>
                  <a:pt x="7418" y="2489"/>
                </a:cubicBezTo>
                <a:cubicBezTo>
                  <a:pt x="7585" y="2918"/>
                  <a:pt x="8240" y="3084"/>
                  <a:pt x="8632" y="3096"/>
                </a:cubicBezTo>
                <a:cubicBezTo>
                  <a:pt x="9394" y="3144"/>
                  <a:pt x="10299" y="2823"/>
                  <a:pt x="9883" y="1906"/>
                </a:cubicBezTo>
                <a:cubicBezTo>
                  <a:pt x="9680" y="1441"/>
                  <a:pt x="9275" y="1239"/>
                  <a:pt x="8787" y="1239"/>
                </a:cubicBezTo>
                <a:cubicBezTo>
                  <a:pt x="8323" y="1215"/>
                  <a:pt x="7859" y="1418"/>
                  <a:pt x="7585" y="1787"/>
                </a:cubicBezTo>
                <a:close/>
                <a:moveTo>
                  <a:pt x="9573" y="2227"/>
                </a:moveTo>
                <a:cubicBezTo>
                  <a:pt x="9573" y="2025"/>
                  <a:pt x="9263" y="2037"/>
                  <a:pt x="9263" y="2227"/>
                </a:cubicBezTo>
                <a:cubicBezTo>
                  <a:pt x="9275" y="2739"/>
                  <a:pt x="8490" y="2680"/>
                  <a:pt x="8240" y="2406"/>
                </a:cubicBezTo>
                <a:cubicBezTo>
                  <a:pt x="8097" y="2263"/>
                  <a:pt x="7870" y="2465"/>
                  <a:pt x="8013" y="2632"/>
                </a:cubicBezTo>
                <a:cubicBezTo>
                  <a:pt x="8442" y="3108"/>
                  <a:pt x="9609" y="3037"/>
                  <a:pt x="9573" y="2227"/>
                </a:cubicBezTo>
                <a:close/>
                <a:moveTo>
                  <a:pt x="9144" y="1775"/>
                </a:moveTo>
                <a:cubicBezTo>
                  <a:pt x="9097" y="1572"/>
                  <a:pt x="8799" y="1656"/>
                  <a:pt x="8847" y="1846"/>
                </a:cubicBezTo>
                <a:cubicBezTo>
                  <a:pt x="8871" y="1965"/>
                  <a:pt x="8859" y="2084"/>
                  <a:pt x="8894" y="2203"/>
                </a:cubicBezTo>
                <a:cubicBezTo>
                  <a:pt x="8930" y="2394"/>
                  <a:pt x="9228" y="2322"/>
                  <a:pt x="9192" y="2132"/>
                </a:cubicBezTo>
                <a:cubicBezTo>
                  <a:pt x="9168" y="2013"/>
                  <a:pt x="9168" y="1894"/>
                  <a:pt x="9144" y="1775"/>
                </a:cubicBezTo>
                <a:close/>
                <a:moveTo>
                  <a:pt x="8454" y="1715"/>
                </a:moveTo>
                <a:cubicBezTo>
                  <a:pt x="8394" y="1608"/>
                  <a:pt x="8240" y="1620"/>
                  <a:pt x="8168" y="1727"/>
                </a:cubicBezTo>
                <a:cubicBezTo>
                  <a:pt x="8144" y="1775"/>
                  <a:pt x="8156" y="1834"/>
                  <a:pt x="8168" y="1870"/>
                </a:cubicBezTo>
                <a:cubicBezTo>
                  <a:pt x="8216" y="1930"/>
                  <a:pt x="8204" y="2084"/>
                  <a:pt x="8204" y="2156"/>
                </a:cubicBezTo>
                <a:cubicBezTo>
                  <a:pt x="8204" y="2370"/>
                  <a:pt x="8513" y="2370"/>
                  <a:pt x="8513" y="2156"/>
                </a:cubicBezTo>
                <a:cubicBezTo>
                  <a:pt x="8537" y="1989"/>
                  <a:pt x="8537" y="1846"/>
                  <a:pt x="8454" y="1715"/>
                </a:cubicBezTo>
                <a:close/>
                <a:moveTo>
                  <a:pt x="9275" y="3394"/>
                </a:moveTo>
                <a:cubicBezTo>
                  <a:pt x="9240" y="3585"/>
                  <a:pt x="9156" y="3858"/>
                  <a:pt x="8942" y="3918"/>
                </a:cubicBezTo>
                <a:cubicBezTo>
                  <a:pt x="8644" y="3989"/>
                  <a:pt x="8513" y="3680"/>
                  <a:pt x="8394" y="3465"/>
                </a:cubicBezTo>
                <a:cubicBezTo>
                  <a:pt x="8382" y="3465"/>
                  <a:pt x="8347" y="3465"/>
                  <a:pt x="8335" y="3454"/>
                </a:cubicBezTo>
                <a:cubicBezTo>
                  <a:pt x="8025" y="3835"/>
                  <a:pt x="8073" y="4835"/>
                  <a:pt x="8156" y="5299"/>
                </a:cubicBezTo>
                <a:cubicBezTo>
                  <a:pt x="8263" y="5442"/>
                  <a:pt x="8680" y="5466"/>
                  <a:pt x="8823" y="5466"/>
                </a:cubicBezTo>
                <a:cubicBezTo>
                  <a:pt x="9287" y="5466"/>
                  <a:pt x="9775" y="5347"/>
                  <a:pt x="10216" y="5192"/>
                </a:cubicBezTo>
                <a:cubicBezTo>
                  <a:pt x="10275" y="4608"/>
                  <a:pt x="10109" y="3620"/>
                  <a:pt x="9573" y="3287"/>
                </a:cubicBezTo>
                <a:cubicBezTo>
                  <a:pt x="9454" y="3323"/>
                  <a:pt x="9371" y="3358"/>
                  <a:pt x="9275" y="3394"/>
                </a:cubicBezTo>
                <a:close/>
                <a:moveTo>
                  <a:pt x="8775" y="3477"/>
                </a:moveTo>
                <a:cubicBezTo>
                  <a:pt x="8799" y="3525"/>
                  <a:pt x="8847" y="3596"/>
                  <a:pt x="8871" y="3596"/>
                </a:cubicBezTo>
                <a:cubicBezTo>
                  <a:pt x="8906" y="3585"/>
                  <a:pt x="8918" y="3525"/>
                  <a:pt x="8954" y="3465"/>
                </a:cubicBezTo>
                <a:cubicBezTo>
                  <a:pt x="8871" y="3465"/>
                  <a:pt x="8835" y="3477"/>
                  <a:pt x="8775" y="3477"/>
                </a:cubicBezTo>
                <a:close/>
                <a:moveTo>
                  <a:pt x="11966" y="3930"/>
                </a:moveTo>
                <a:cubicBezTo>
                  <a:pt x="12050" y="4013"/>
                  <a:pt x="12133" y="4073"/>
                  <a:pt x="12252" y="4061"/>
                </a:cubicBezTo>
                <a:cubicBezTo>
                  <a:pt x="12359" y="4049"/>
                  <a:pt x="12442" y="3977"/>
                  <a:pt x="12490" y="3882"/>
                </a:cubicBezTo>
                <a:cubicBezTo>
                  <a:pt x="12538" y="3811"/>
                  <a:pt x="12490" y="3751"/>
                  <a:pt x="12407" y="3739"/>
                </a:cubicBezTo>
                <a:cubicBezTo>
                  <a:pt x="12252" y="3739"/>
                  <a:pt x="12061" y="3811"/>
                  <a:pt x="11966" y="3930"/>
                </a:cubicBezTo>
                <a:close/>
                <a:moveTo>
                  <a:pt x="9073" y="9359"/>
                </a:moveTo>
                <a:cubicBezTo>
                  <a:pt x="9073" y="9359"/>
                  <a:pt x="9049" y="9359"/>
                  <a:pt x="9049" y="9347"/>
                </a:cubicBezTo>
                <a:cubicBezTo>
                  <a:pt x="8954" y="9299"/>
                  <a:pt x="8787" y="9359"/>
                  <a:pt x="8692" y="9395"/>
                </a:cubicBezTo>
                <a:lnTo>
                  <a:pt x="8609" y="9430"/>
                </a:lnTo>
                <a:cubicBezTo>
                  <a:pt x="8573" y="9454"/>
                  <a:pt x="8537" y="9490"/>
                  <a:pt x="8537" y="9526"/>
                </a:cubicBezTo>
                <a:cubicBezTo>
                  <a:pt x="8537" y="9538"/>
                  <a:pt x="8561" y="9573"/>
                  <a:pt x="8573" y="9573"/>
                </a:cubicBezTo>
                <a:cubicBezTo>
                  <a:pt x="8728" y="9669"/>
                  <a:pt x="9013" y="9538"/>
                  <a:pt x="9073" y="9359"/>
                </a:cubicBezTo>
                <a:close/>
                <a:moveTo>
                  <a:pt x="10930" y="9061"/>
                </a:moveTo>
                <a:cubicBezTo>
                  <a:pt x="10823" y="9073"/>
                  <a:pt x="10526" y="9228"/>
                  <a:pt x="10454" y="9276"/>
                </a:cubicBezTo>
                <a:cubicBezTo>
                  <a:pt x="10406" y="9299"/>
                  <a:pt x="10347" y="9347"/>
                  <a:pt x="10323" y="9395"/>
                </a:cubicBezTo>
                <a:cubicBezTo>
                  <a:pt x="10287" y="9419"/>
                  <a:pt x="10228" y="9490"/>
                  <a:pt x="10240" y="9538"/>
                </a:cubicBezTo>
                <a:cubicBezTo>
                  <a:pt x="10240" y="9550"/>
                  <a:pt x="10275" y="9573"/>
                  <a:pt x="10287" y="9573"/>
                </a:cubicBezTo>
                <a:cubicBezTo>
                  <a:pt x="10502" y="9645"/>
                  <a:pt x="10930" y="9288"/>
                  <a:pt x="10930" y="9061"/>
                </a:cubicBezTo>
                <a:close/>
                <a:moveTo>
                  <a:pt x="8930" y="7573"/>
                </a:moveTo>
                <a:cubicBezTo>
                  <a:pt x="8787" y="7144"/>
                  <a:pt x="8728" y="6728"/>
                  <a:pt x="8847" y="6275"/>
                </a:cubicBezTo>
                <a:cubicBezTo>
                  <a:pt x="8894" y="6085"/>
                  <a:pt x="9228" y="6121"/>
                  <a:pt x="9383" y="6121"/>
                </a:cubicBezTo>
                <a:cubicBezTo>
                  <a:pt x="9430" y="6121"/>
                  <a:pt x="9466" y="6132"/>
                  <a:pt x="9502" y="6180"/>
                </a:cubicBezTo>
                <a:cubicBezTo>
                  <a:pt x="9525" y="6192"/>
                  <a:pt x="9537" y="6216"/>
                  <a:pt x="9537" y="6251"/>
                </a:cubicBezTo>
                <a:cubicBezTo>
                  <a:pt x="9633" y="6537"/>
                  <a:pt x="9656" y="6835"/>
                  <a:pt x="9728" y="7109"/>
                </a:cubicBezTo>
                <a:cubicBezTo>
                  <a:pt x="9787" y="7394"/>
                  <a:pt x="9918" y="7680"/>
                  <a:pt x="10240" y="7621"/>
                </a:cubicBezTo>
                <a:cubicBezTo>
                  <a:pt x="10299" y="7609"/>
                  <a:pt x="10418" y="7561"/>
                  <a:pt x="10478" y="7549"/>
                </a:cubicBezTo>
                <a:cubicBezTo>
                  <a:pt x="10514" y="7525"/>
                  <a:pt x="10656" y="7454"/>
                  <a:pt x="10656" y="7430"/>
                </a:cubicBezTo>
                <a:lnTo>
                  <a:pt x="10656" y="7430"/>
                </a:lnTo>
                <a:cubicBezTo>
                  <a:pt x="10287" y="6847"/>
                  <a:pt x="10287" y="6144"/>
                  <a:pt x="10109" y="5501"/>
                </a:cubicBezTo>
                <a:cubicBezTo>
                  <a:pt x="9513" y="5656"/>
                  <a:pt x="8882" y="5740"/>
                  <a:pt x="8275" y="5656"/>
                </a:cubicBezTo>
                <a:cubicBezTo>
                  <a:pt x="8144" y="6061"/>
                  <a:pt x="8132" y="6406"/>
                  <a:pt x="8204" y="6847"/>
                </a:cubicBezTo>
                <a:cubicBezTo>
                  <a:pt x="8251" y="7061"/>
                  <a:pt x="8275" y="7299"/>
                  <a:pt x="8382" y="7514"/>
                </a:cubicBezTo>
                <a:cubicBezTo>
                  <a:pt x="8478" y="7692"/>
                  <a:pt x="8751" y="7633"/>
                  <a:pt x="8930" y="7573"/>
                </a:cubicBezTo>
                <a:close/>
                <a:moveTo>
                  <a:pt x="7120" y="2096"/>
                </a:moveTo>
                <a:cubicBezTo>
                  <a:pt x="7073" y="1965"/>
                  <a:pt x="7001" y="1906"/>
                  <a:pt x="6846" y="1894"/>
                </a:cubicBezTo>
                <a:cubicBezTo>
                  <a:pt x="6716" y="1870"/>
                  <a:pt x="6573" y="1906"/>
                  <a:pt x="6525" y="2049"/>
                </a:cubicBezTo>
                <a:cubicBezTo>
                  <a:pt x="6489" y="2203"/>
                  <a:pt x="6692" y="2322"/>
                  <a:pt x="6787" y="2358"/>
                </a:cubicBezTo>
                <a:cubicBezTo>
                  <a:pt x="6918" y="2406"/>
                  <a:pt x="6977" y="2394"/>
                  <a:pt x="7085" y="2322"/>
                </a:cubicBezTo>
                <a:cubicBezTo>
                  <a:pt x="7085" y="2251"/>
                  <a:pt x="7085" y="2168"/>
                  <a:pt x="7120" y="2096"/>
                </a:cubicBezTo>
                <a:close/>
                <a:moveTo>
                  <a:pt x="10264" y="2489"/>
                </a:moveTo>
                <a:cubicBezTo>
                  <a:pt x="10287" y="2501"/>
                  <a:pt x="10383" y="2453"/>
                  <a:pt x="10406" y="2442"/>
                </a:cubicBezTo>
                <a:cubicBezTo>
                  <a:pt x="10454" y="2406"/>
                  <a:pt x="10514" y="2382"/>
                  <a:pt x="10537" y="2334"/>
                </a:cubicBezTo>
                <a:cubicBezTo>
                  <a:pt x="10585" y="2275"/>
                  <a:pt x="10633" y="2203"/>
                  <a:pt x="10597" y="2132"/>
                </a:cubicBezTo>
                <a:cubicBezTo>
                  <a:pt x="10537" y="1977"/>
                  <a:pt x="10383" y="1977"/>
                  <a:pt x="10275" y="2084"/>
                </a:cubicBezTo>
                <a:cubicBezTo>
                  <a:pt x="10287" y="2215"/>
                  <a:pt x="10287" y="2346"/>
                  <a:pt x="10264" y="2489"/>
                </a:cubicBezTo>
                <a:close/>
                <a:moveTo>
                  <a:pt x="3132" y="6502"/>
                </a:moveTo>
                <a:cubicBezTo>
                  <a:pt x="3036" y="6478"/>
                  <a:pt x="2965" y="6442"/>
                  <a:pt x="2882" y="6394"/>
                </a:cubicBezTo>
                <a:cubicBezTo>
                  <a:pt x="2346" y="6132"/>
                  <a:pt x="1893" y="5561"/>
                  <a:pt x="2417" y="5025"/>
                </a:cubicBezTo>
                <a:cubicBezTo>
                  <a:pt x="2739" y="4704"/>
                  <a:pt x="3251" y="4632"/>
                  <a:pt x="3691" y="4668"/>
                </a:cubicBezTo>
                <a:cubicBezTo>
                  <a:pt x="4013" y="4716"/>
                  <a:pt x="4334" y="4823"/>
                  <a:pt x="4584" y="4978"/>
                </a:cubicBezTo>
                <a:cubicBezTo>
                  <a:pt x="4775" y="5120"/>
                  <a:pt x="4989" y="5311"/>
                  <a:pt x="5037" y="5561"/>
                </a:cubicBezTo>
                <a:cubicBezTo>
                  <a:pt x="5049" y="5668"/>
                  <a:pt x="5037" y="5763"/>
                  <a:pt x="5001" y="5847"/>
                </a:cubicBezTo>
                <a:cubicBezTo>
                  <a:pt x="4858" y="6240"/>
                  <a:pt x="4525" y="6454"/>
                  <a:pt x="4144" y="6549"/>
                </a:cubicBezTo>
                <a:cubicBezTo>
                  <a:pt x="4132" y="6549"/>
                  <a:pt x="4108" y="6549"/>
                  <a:pt x="4108" y="6537"/>
                </a:cubicBezTo>
                <a:cubicBezTo>
                  <a:pt x="4049" y="6513"/>
                  <a:pt x="4001" y="6537"/>
                  <a:pt x="3965" y="6573"/>
                </a:cubicBezTo>
                <a:cubicBezTo>
                  <a:pt x="3739" y="6609"/>
                  <a:pt x="3513" y="6597"/>
                  <a:pt x="3287" y="6537"/>
                </a:cubicBezTo>
                <a:cubicBezTo>
                  <a:pt x="3251" y="6502"/>
                  <a:pt x="3191" y="6490"/>
                  <a:pt x="3132" y="6502"/>
                </a:cubicBezTo>
                <a:close/>
                <a:moveTo>
                  <a:pt x="4346" y="6001"/>
                </a:moveTo>
                <a:cubicBezTo>
                  <a:pt x="4215" y="6240"/>
                  <a:pt x="3918" y="6335"/>
                  <a:pt x="3668" y="6335"/>
                </a:cubicBezTo>
                <a:cubicBezTo>
                  <a:pt x="3417" y="6359"/>
                  <a:pt x="3120" y="6275"/>
                  <a:pt x="2953" y="6061"/>
                </a:cubicBezTo>
                <a:cubicBezTo>
                  <a:pt x="2858" y="5954"/>
                  <a:pt x="2834" y="5823"/>
                  <a:pt x="2846" y="5668"/>
                </a:cubicBezTo>
                <a:cubicBezTo>
                  <a:pt x="2858" y="5466"/>
                  <a:pt x="3179" y="5478"/>
                  <a:pt x="3156" y="5680"/>
                </a:cubicBezTo>
                <a:cubicBezTo>
                  <a:pt x="3120" y="6097"/>
                  <a:pt x="3906" y="6097"/>
                  <a:pt x="4072" y="5823"/>
                </a:cubicBezTo>
                <a:cubicBezTo>
                  <a:pt x="4096" y="5775"/>
                  <a:pt x="4144" y="5740"/>
                  <a:pt x="4191" y="5740"/>
                </a:cubicBezTo>
                <a:cubicBezTo>
                  <a:pt x="4322" y="5763"/>
                  <a:pt x="4406" y="5894"/>
                  <a:pt x="4346" y="6001"/>
                </a:cubicBezTo>
                <a:close/>
                <a:moveTo>
                  <a:pt x="3251" y="5299"/>
                </a:moveTo>
                <a:lnTo>
                  <a:pt x="3251" y="5299"/>
                </a:lnTo>
                <a:cubicBezTo>
                  <a:pt x="3239" y="5263"/>
                  <a:pt x="3239" y="5228"/>
                  <a:pt x="3275" y="5204"/>
                </a:cubicBezTo>
                <a:cubicBezTo>
                  <a:pt x="3310" y="5192"/>
                  <a:pt x="3358" y="5192"/>
                  <a:pt x="3370" y="5228"/>
                </a:cubicBezTo>
                <a:lnTo>
                  <a:pt x="3370" y="5239"/>
                </a:lnTo>
                <a:cubicBezTo>
                  <a:pt x="3382" y="5263"/>
                  <a:pt x="3382" y="5311"/>
                  <a:pt x="3334" y="5323"/>
                </a:cubicBezTo>
                <a:cubicBezTo>
                  <a:pt x="3310" y="5347"/>
                  <a:pt x="3263" y="5323"/>
                  <a:pt x="3251" y="5299"/>
                </a:cubicBezTo>
                <a:close/>
                <a:moveTo>
                  <a:pt x="1167" y="10669"/>
                </a:moveTo>
                <a:lnTo>
                  <a:pt x="1227" y="10669"/>
                </a:lnTo>
                <a:cubicBezTo>
                  <a:pt x="1393" y="10657"/>
                  <a:pt x="1608" y="10800"/>
                  <a:pt x="1548" y="10978"/>
                </a:cubicBezTo>
                <a:cubicBezTo>
                  <a:pt x="1536" y="11038"/>
                  <a:pt x="1465" y="11014"/>
                  <a:pt x="1417" y="11002"/>
                </a:cubicBezTo>
                <a:cubicBezTo>
                  <a:pt x="1310" y="10954"/>
                  <a:pt x="1072" y="10800"/>
                  <a:pt x="1167" y="10669"/>
                </a:cubicBezTo>
                <a:close/>
                <a:moveTo>
                  <a:pt x="1632" y="5013"/>
                </a:moveTo>
                <a:cubicBezTo>
                  <a:pt x="1632" y="5013"/>
                  <a:pt x="1632" y="5025"/>
                  <a:pt x="1632" y="5013"/>
                </a:cubicBezTo>
                <a:cubicBezTo>
                  <a:pt x="1608" y="5061"/>
                  <a:pt x="1596" y="5085"/>
                  <a:pt x="1572" y="5108"/>
                </a:cubicBezTo>
                <a:cubicBezTo>
                  <a:pt x="1417" y="5168"/>
                  <a:pt x="1001" y="4751"/>
                  <a:pt x="893" y="4656"/>
                </a:cubicBezTo>
                <a:lnTo>
                  <a:pt x="679" y="4430"/>
                </a:lnTo>
                <a:cubicBezTo>
                  <a:pt x="703" y="4406"/>
                  <a:pt x="739" y="4370"/>
                  <a:pt x="762" y="4335"/>
                </a:cubicBezTo>
                <a:cubicBezTo>
                  <a:pt x="893" y="4156"/>
                  <a:pt x="1012" y="3858"/>
                  <a:pt x="1251" y="3811"/>
                </a:cubicBezTo>
                <a:cubicBezTo>
                  <a:pt x="1393" y="3775"/>
                  <a:pt x="1870" y="3894"/>
                  <a:pt x="1905" y="4061"/>
                </a:cubicBezTo>
                <a:cubicBezTo>
                  <a:pt x="1929" y="4108"/>
                  <a:pt x="1893" y="4132"/>
                  <a:pt x="1882" y="4168"/>
                </a:cubicBezTo>
                <a:lnTo>
                  <a:pt x="1882" y="4168"/>
                </a:lnTo>
                <a:cubicBezTo>
                  <a:pt x="1822" y="4192"/>
                  <a:pt x="1763" y="4239"/>
                  <a:pt x="1715" y="4299"/>
                </a:cubicBezTo>
                <a:cubicBezTo>
                  <a:pt x="1524" y="4513"/>
                  <a:pt x="1512" y="4787"/>
                  <a:pt x="1632" y="5013"/>
                </a:cubicBezTo>
                <a:close/>
                <a:moveTo>
                  <a:pt x="4465" y="9704"/>
                </a:moveTo>
                <a:cubicBezTo>
                  <a:pt x="3989" y="9811"/>
                  <a:pt x="3501" y="9728"/>
                  <a:pt x="3025" y="9669"/>
                </a:cubicBezTo>
                <a:cubicBezTo>
                  <a:pt x="2798" y="9645"/>
                  <a:pt x="2584" y="9645"/>
                  <a:pt x="2358" y="9597"/>
                </a:cubicBezTo>
                <a:cubicBezTo>
                  <a:pt x="2227" y="9585"/>
                  <a:pt x="2060" y="9550"/>
                  <a:pt x="1929" y="9514"/>
                </a:cubicBezTo>
                <a:cubicBezTo>
                  <a:pt x="1882" y="9490"/>
                  <a:pt x="1763" y="9454"/>
                  <a:pt x="1751" y="9407"/>
                </a:cubicBezTo>
                <a:lnTo>
                  <a:pt x="1751" y="9395"/>
                </a:lnTo>
                <a:cubicBezTo>
                  <a:pt x="2013" y="8026"/>
                  <a:pt x="1774" y="7740"/>
                  <a:pt x="2953" y="6799"/>
                </a:cubicBezTo>
                <a:cubicBezTo>
                  <a:pt x="2965" y="6811"/>
                  <a:pt x="2989" y="6811"/>
                  <a:pt x="3013" y="6811"/>
                </a:cubicBezTo>
                <a:cubicBezTo>
                  <a:pt x="3072" y="7037"/>
                  <a:pt x="3203" y="7323"/>
                  <a:pt x="3477" y="7287"/>
                </a:cubicBezTo>
                <a:cubicBezTo>
                  <a:pt x="3584" y="7287"/>
                  <a:pt x="3679" y="7216"/>
                  <a:pt x="3751" y="7133"/>
                </a:cubicBezTo>
                <a:cubicBezTo>
                  <a:pt x="3798" y="7085"/>
                  <a:pt x="3834" y="7025"/>
                  <a:pt x="3858" y="6966"/>
                </a:cubicBezTo>
                <a:cubicBezTo>
                  <a:pt x="3870" y="6954"/>
                  <a:pt x="3870" y="6918"/>
                  <a:pt x="3894" y="6894"/>
                </a:cubicBezTo>
                <a:cubicBezTo>
                  <a:pt x="3953" y="6894"/>
                  <a:pt x="3989" y="6871"/>
                  <a:pt x="4049" y="6859"/>
                </a:cubicBezTo>
                <a:cubicBezTo>
                  <a:pt x="4441" y="7037"/>
                  <a:pt x="4501" y="7942"/>
                  <a:pt x="4525" y="8299"/>
                </a:cubicBezTo>
                <a:cubicBezTo>
                  <a:pt x="4584" y="8740"/>
                  <a:pt x="4644" y="9299"/>
                  <a:pt x="4465" y="9704"/>
                </a:cubicBezTo>
                <a:close/>
                <a:moveTo>
                  <a:pt x="2917" y="11550"/>
                </a:moveTo>
                <a:cubicBezTo>
                  <a:pt x="3084" y="11562"/>
                  <a:pt x="3322" y="11716"/>
                  <a:pt x="3382" y="11847"/>
                </a:cubicBezTo>
                <a:cubicBezTo>
                  <a:pt x="3429" y="11931"/>
                  <a:pt x="3417" y="11990"/>
                  <a:pt x="3310" y="11955"/>
                </a:cubicBezTo>
                <a:cubicBezTo>
                  <a:pt x="3156" y="11859"/>
                  <a:pt x="2977" y="11716"/>
                  <a:pt x="2917" y="11550"/>
                </a:cubicBezTo>
                <a:close/>
                <a:moveTo>
                  <a:pt x="3417" y="6906"/>
                </a:moveTo>
                <a:cubicBezTo>
                  <a:pt x="3453" y="6906"/>
                  <a:pt x="3501" y="6918"/>
                  <a:pt x="3560" y="6918"/>
                </a:cubicBezTo>
                <a:cubicBezTo>
                  <a:pt x="3548" y="6954"/>
                  <a:pt x="3513" y="6966"/>
                  <a:pt x="3501" y="6978"/>
                </a:cubicBezTo>
                <a:lnTo>
                  <a:pt x="3489" y="6990"/>
                </a:lnTo>
                <a:lnTo>
                  <a:pt x="3477" y="6978"/>
                </a:lnTo>
                <a:cubicBezTo>
                  <a:pt x="3429" y="6954"/>
                  <a:pt x="3417" y="6918"/>
                  <a:pt x="3417" y="6906"/>
                </a:cubicBezTo>
                <a:close/>
                <a:moveTo>
                  <a:pt x="5596" y="5704"/>
                </a:moveTo>
                <a:cubicBezTo>
                  <a:pt x="5584" y="5835"/>
                  <a:pt x="5584" y="6001"/>
                  <a:pt x="5739" y="6025"/>
                </a:cubicBezTo>
                <a:cubicBezTo>
                  <a:pt x="5858" y="6061"/>
                  <a:pt x="6037" y="6013"/>
                  <a:pt x="6156" y="5978"/>
                </a:cubicBezTo>
                <a:cubicBezTo>
                  <a:pt x="6263" y="5954"/>
                  <a:pt x="6394" y="5906"/>
                  <a:pt x="6513" y="5882"/>
                </a:cubicBezTo>
                <a:cubicBezTo>
                  <a:pt x="6406" y="5740"/>
                  <a:pt x="6358" y="5561"/>
                  <a:pt x="6323" y="5406"/>
                </a:cubicBezTo>
                <a:cubicBezTo>
                  <a:pt x="6299" y="5228"/>
                  <a:pt x="6287" y="5013"/>
                  <a:pt x="6192" y="4847"/>
                </a:cubicBezTo>
                <a:cubicBezTo>
                  <a:pt x="6073" y="4644"/>
                  <a:pt x="5787" y="4692"/>
                  <a:pt x="5596" y="4787"/>
                </a:cubicBezTo>
                <a:cubicBezTo>
                  <a:pt x="5715" y="4882"/>
                  <a:pt x="5787" y="5001"/>
                  <a:pt x="5811" y="5144"/>
                </a:cubicBezTo>
                <a:cubicBezTo>
                  <a:pt x="5858" y="5359"/>
                  <a:pt x="5751" y="5561"/>
                  <a:pt x="5596" y="5704"/>
                </a:cubicBezTo>
                <a:close/>
                <a:moveTo>
                  <a:pt x="5322" y="5478"/>
                </a:moveTo>
                <a:cubicBezTo>
                  <a:pt x="5418" y="5501"/>
                  <a:pt x="5513" y="5311"/>
                  <a:pt x="5513" y="5228"/>
                </a:cubicBezTo>
                <a:cubicBezTo>
                  <a:pt x="5513" y="5073"/>
                  <a:pt x="5263" y="4894"/>
                  <a:pt x="5215" y="5108"/>
                </a:cubicBezTo>
                <a:cubicBezTo>
                  <a:pt x="5215" y="5120"/>
                  <a:pt x="5203" y="5132"/>
                  <a:pt x="5203" y="5144"/>
                </a:cubicBezTo>
                <a:cubicBezTo>
                  <a:pt x="5263" y="5239"/>
                  <a:pt x="5299" y="5359"/>
                  <a:pt x="5322" y="5478"/>
                </a:cubicBezTo>
                <a:close/>
                <a:moveTo>
                  <a:pt x="2465" y="4585"/>
                </a:moveTo>
                <a:cubicBezTo>
                  <a:pt x="2286" y="4704"/>
                  <a:pt x="2144" y="4847"/>
                  <a:pt x="2048" y="5025"/>
                </a:cubicBezTo>
                <a:cubicBezTo>
                  <a:pt x="1882" y="4942"/>
                  <a:pt x="1810" y="4727"/>
                  <a:pt x="1929" y="4573"/>
                </a:cubicBezTo>
                <a:cubicBezTo>
                  <a:pt x="1989" y="4477"/>
                  <a:pt x="2084" y="4418"/>
                  <a:pt x="2191" y="4418"/>
                </a:cubicBezTo>
                <a:cubicBezTo>
                  <a:pt x="2251" y="4418"/>
                  <a:pt x="2465" y="4466"/>
                  <a:pt x="2465" y="4585"/>
                </a:cubicBezTo>
                <a:close/>
                <a:moveTo>
                  <a:pt x="524" y="5478"/>
                </a:moveTo>
                <a:cubicBezTo>
                  <a:pt x="929" y="5549"/>
                  <a:pt x="703" y="5775"/>
                  <a:pt x="584" y="5728"/>
                </a:cubicBezTo>
                <a:cubicBezTo>
                  <a:pt x="512" y="5704"/>
                  <a:pt x="393" y="5644"/>
                  <a:pt x="381" y="5561"/>
                </a:cubicBezTo>
                <a:cubicBezTo>
                  <a:pt x="358" y="5501"/>
                  <a:pt x="477" y="5478"/>
                  <a:pt x="524" y="5478"/>
                </a:cubicBezTo>
                <a:close/>
                <a:moveTo>
                  <a:pt x="6239" y="7252"/>
                </a:moveTo>
                <a:cubicBezTo>
                  <a:pt x="6299" y="7347"/>
                  <a:pt x="6608" y="7371"/>
                  <a:pt x="6692" y="7347"/>
                </a:cubicBezTo>
                <a:cubicBezTo>
                  <a:pt x="6751" y="7335"/>
                  <a:pt x="6870" y="7311"/>
                  <a:pt x="6870" y="7216"/>
                </a:cubicBezTo>
                <a:cubicBezTo>
                  <a:pt x="6835" y="7013"/>
                  <a:pt x="6418" y="7168"/>
                  <a:pt x="6239" y="725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565;p34"/>
          <p:cNvSpPr/>
          <p:nvPr/>
        </p:nvSpPr>
        <p:spPr>
          <a:xfrm rot="2006702">
            <a:off x="7127891" y="236454"/>
            <a:ext cx="588826" cy="566095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566;p34"/>
          <p:cNvSpPr/>
          <p:nvPr/>
        </p:nvSpPr>
        <p:spPr>
          <a:xfrm>
            <a:off x="10204961" y="2572305"/>
            <a:ext cx="466831" cy="448797"/>
          </a:xfrm>
          <a:custGeom>
            <a:avLst/>
            <a:gdLst/>
            <a:ahLst/>
            <a:cxnLst/>
            <a:rect l="l" t="t" r="r" b="b"/>
            <a:pathLst>
              <a:path w="7895" h="7590" extrusionOk="0">
                <a:moveTo>
                  <a:pt x="3087" y="1"/>
                </a:moveTo>
                <a:cubicBezTo>
                  <a:pt x="3078" y="1"/>
                  <a:pt x="3069" y="1"/>
                  <a:pt x="3061" y="1"/>
                </a:cubicBezTo>
                <a:cubicBezTo>
                  <a:pt x="2441" y="61"/>
                  <a:pt x="2334" y="2585"/>
                  <a:pt x="2334" y="2585"/>
                </a:cubicBezTo>
                <a:cubicBezTo>
                  <a:pt x="2334" y="2585"/>
                  <a:pt x="120" y="3216"/>
                  <a:pt x="36" y="3811"/>
                </a:cubicBezTo>
                <a:cubicBezTo>
                  <a:pt x="1" y="4407"/>
                  <a:pt x="2322" y="4907"/>
                  <a:pt x="2322" y="4907"/>
                </a:cubicBezTo>
                <a:cubicBezTo>
                  <a:pt x="2322" y="4907"/>
                  <a:pt x="1906" y="7526"/>
                  <a:pt x="2322" y="7586"/>
                </a:cubicBezTo>
                <a:cubicBezTo>
                  <a:pt x="2338" y="7588"/>
                  <a:pt x="2355" y="7589"/>
                  <a:pt x="2372" y="7589"/>
                </a:cubicBezTo>
                <a:cubicBezTo>
                  <a:pt x="3065" y="7589"/>
                  <a:pt x="4597" y="5728"/>
                  <a:pt x="4597" y="5728"/>
                </a:cubicBezTo>
                <a:cubicBezTo>
                  <a:pt x="4597" y="5728"/>
                  <a:pt x="6353" y="6457"/>
                  <a:pt x="7163" y="6457"/>
                </a:cubicBezTo>
                <a:cubicBezTo>
                  <a:pt x="7325" y="6457"/>
                  <a:pt x="7448" y="6429"/>
                  <a:pt x="7514" y="6359"/>
                </a:cubicBezTo>
                <a:cubicBezTo>
                  <a:pt x="7895" y="5943"/>
                  <a:pt x="6156" y="3871"/>
                  <a:pt x="6156" y="3871"/>
                </a:cubicBezTo>
                <a:cubicBezTo>
                  <a:pt x="6156" y="3871"/>
                  <a:pt x="7704" y="2573"/>
                  <a:pt x="7502" y="2014"/>
                </a:cubicBezTo>
                <a:cubicBezTo>
                  <a:pt x="7386" y="1687"/>
                  <a:pt x="6528" y="1617"/>
                  <a:pt x="5813" y="1617"/>
                </a:cubicBezTo>
                <a:cubicBezTo>
                  <a:pt x="5278" y="1617"/>
                  <a:pt x="4823" y="1656"/>
                  <a:pt x="4823" y="1656"/>
                </a:cubicBezTo>
                <a:cubicBezTo>
                  <a:pt x="4823" y="1656"/>
                  <a:pt x="3723" y="1"/>
                  <a:pt x="3087" y="1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7" name="Imagen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571" y="272483"/>
            <a:ext cx="2143125" cy="2143125"/>
          </a:xfrm>
          <a:prstGeom prst="rect">
            <a:avLst/>
          </a:prstGeom>
        </p:spPr>
      </p:pic>
      <p:grpSp>
        <p:nvGrpSpPr>
          <p:cNvPr id="49" name="Google Shape;1705;p49"/>
          <p:cNvGrpSpPr/>
          <p:nvPr/>
        </p:nvGrpSpPr>
        <p:grpSpPr>
          <a:xfrm rot="1434802">
            <a:off x="8001021" y="4931611"/>
            <a:ext cx="773555" cy="871202"/>
            <a:chOff x="5455725" y="3107050"/>
            <a:chExt cx="641475" cy="722450"/>
          </a:xfrm>
        </p:grpSpPr>
        <p:sp>
          <p:nvSpPr>
            <p:cNvPr id="50" name="Google Shape;1706;p49"/>
            <p:cNvSpPr/>
            <p:nvPr/>
          </p:nvSpPr>
          <p:spPr>
            <a:xfrm>
              <a:off x="5474775" y="3247550"/>
              <a:ext cx="267025" cy="261375"/>
            </a:xfrm>
            <a:custGeom>
              <a:avLst/>
              <a:gdLst/>
              <a:ahLst/>
              <a:cxnLst/>
              <a:rect l="l" t="t" r="r" b="b"/>
              <a:pathLst>
                <a:path w="10681" h="10455" extrusionOk="0">
                  <a:moveTo>
                    <a:pt x="10657" y="10454"/>
                  </a:moveTo>
                  <a:cubicBezTo>
                    <a:pt x="10669" y="10145"/>
                    <a:pt x="10681" y="9966"/>
                    <a:pt x="10681" y="9764"/>
                  </a:cubicBezTo>
                  <a:cubicBezTo>
                    <a:pt x="10609" y="8549"/>
                    <a:pt x="10538" y="7347"/>
                    <a:pt x="10454" y="6120"/>
                  </a:cubicBezTo>
                  <a:cubicBezTo>
                    <a:pt x="10395" y="4882"/>
                    <a:pt x="10335" y="3656"/>
                    <a:pt x="10300" y="2406"/>
                  </a:cubicBezTo>
                  <a:cubicBezTo>
                    <a:pt x="10276" y="2120"/>
                    <a:pt x="10157" y="1941"/>
                    <a:pt x="9919" y="1822"/>
                  </a:cubicBezTo>
                  <a:cubicBezTo>
                    <a:pt x="9788" y="1751"/>
                    <a:pt x="9657" y="1656"/>
                    <a:pt x="9526" y="1584"/>
                  </a:cubicBezTo>
                  <a:cubicBezTo>
                    <a:pt x="8633" y="1108"/>
                    <a:pt x="7716" y="655"/>
                    <a:pt x="6823" y="167"/>
                  </a:cubicBezTo>
                  <a:cubicBezTo>
                    <a:pt x="6525" y="1"/>
                    <a:pt x="6311" y="1"/>
                    <a:pt x="6037" y="227"/>
                  </a:cubicBezTo>
                  <a:cubicBezTo>
                    <a:pt x="4608" y="1358"/>
                    <a:pt x="3072" y="2370"/>
                    <a:pt x="1525" y="3322"/>
                  </a:cubicBezTo>
                  <a:cubicBezTo>
                    <a:pt x="1025" y="3632"/>
                    <a:pt x="548" y="4037"/>
                    <a:pt x="1" y="4454"/>
                  </a:cubicBezTo>
                  <a:cubicBezTo>
                    <a:pt x="215" y="4632"/>
                    <a:pt x="370" y="4763"/>
                    <a:pt x="536" y="4870"/>
                  </a:cubicBezTo>
                  <a:cubicBezTo>
                    <a:pt x="1441" y="5418"/>
                    <a:pt x="2334" y="6001"/>
                    <a:pt x="3251" y="6501"/>
                  </a:cubicBezTo>
                  <a:cubicBezTo>
                    <a:pt x="4537" y="7204"/>
                    <a:pt x="5859" y="7859"/>
                    <a:pt x="7144" y="8549"/>
                  </a:cubicBezTo>
                  <a:cubicBezTo>
                    <a:pt x="8049" y="9037"/>
                    <a:pt x="8954" y="9549"/>
                    <a:pt x="9859" y="10049"/>
                  </a:cubicBezTo>
                  <a:cubicBezTo>
                    <a:pt x="10061" y="10169"/>
                    <a:pt x="10300" y="10276"/>
                    <a:pt x="10657" y="10454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707;p49"/>
            <p:cNvSpPr/>
            <p:nvPr/>
          </p:nvSpPr>
          <p:spPr>
            <a:xfrm>
              <a:off x="5690875" y="3727375"/>
              <a:ext cx="380425" cy="83675"/>
            </a:xfrm>
            <a:custGeom>
              <a:avLst/>
              <a:gdLst/>
              <a:ahLst/>
              <a:cxnLst/>
              <a:rect l="l" t="t" r="r" b="b"/>
              <a:pathLst>
                <a:path w="15217" h="3347" extrusionOk="0">
                  <a:moveTo>
                    <a:pt x="84" y="2572"/>
                  </a:moveTo>
                  <a:cubicBezTo>
                    <a:pt x="882" y="2632"/>
                    <a:pt x="1656" y="2691"/>
                    <a:pt x="2441" y="2739"/>
                  </a:cubicBezTo>
                  <a:cubicBezTo>
                    <a:pt x="4156" y="2858"/>
                    <a:pt x="5858" y="2977"/>
                    <a:pt x="7573" y="3060"/>
                  </a:cubicBezTo>
                  <a:cubicBezTo>
                    <a:pt x="8990" y="3132"/>
                    <a:pt x="10419" y="3168"/>
                    <a:pt x="11824" y="3227"/>
                  </a:cubicBezTo>
                  <a:cubicBezTo>
                    <a:pt x="12502" y="3251"/>
                    <a:pt x="13181" y="3310"/>
                    <a:pt x="13848" y="3334"/>
                  </a:cubicBezTo>
                  <a:cubicBezTo>
                    <a:pt x="14300" y="3346"/>
                    <a:pt x="14729" y="3334"/>
                    <a:pt x="15217" y="3334"/>
                  </a:cubicBezTo>
                  <a:cubicBezTo>
                    <a:pt x="15181" y="2870"/>
                    <a:pt x="14883" y="2620"/>
                    <a:pt x="14621" y="2417"/>
                  </a:cubicBezTo>
                  <a:cubicBezTo>
                    <a:pt x="14002" y="1941"/>
                    <a:pt x="13348" y="1501"/>
                    <a:pt x="12645" y="1132"/>
                  </a:cubicBezTo>
                  <a:cubicBezTo>
                    <a:pt x="12264" y="917"/>
                    <a:pt x="11800" y="834"/>
                    <a:pt x="11347" y="751"/>
                  </a:cubicBezTo>
                  <a:cubicBezTo>
                    <a:pt x="9883" y="548"/>
                    <a:pt x="8406" y="370"/>
                    <a:pt x="6930" y="179"/>
                  </a:cubicBezTo>
                  <a:cubicBezTo>
                    <a:pt x="5573" y="0"/>
                    <a:pt x="4227" y="24"/>
                    <a:pt x="2894" y="370"/>
                  </a:cubicBezTo>
                  <a:cubicBezTo>
                    <a:pt x="2370" y="501"/>
                    <a:pt x="1822" y="715"/>
                    <a:pt x="1322" y="953"/>
                  </a:cubicBezTo>
                  <a:cubicBezTo>
                    <a:pt x="691" y="1251"/>
                    <a:pt x="346" y="1810"/>
                    <a:pt x="1" y="2382"/>
                  </a:cubicBezTo>
                  <a:cubicBezTo>
                    <a:pt x="24" y="2441"/>
                    <a:pt x="60" y="2501"/>
                    <a:pt x="84" y="2572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708;p49"/>
            <p:cNvSpPr/>
            <p:nvPr/>
          </p:nvSpPr>
          <p:spPr>
            <a:xfrm>
              <a:off x="5641475" y="3122825"/>
              <a:ext cx="148550" cy="161950"/>
            </a:xfrm>
            <a:custGeom>
              <a:avLst/>
              <a:gdLst/>
              <a:ahLst/>
              <a:cxnLst/>
              <a:rect l="l" t="t" r="r" b="b"/>
              <a:pathLst>
                <a:path w="5942" h="6478" extrusionOk="0">
                  <a:moveTo>
                    <a:pt x="0" y="4513"/>
                  </a:moveTo>
                  <a:cubicBezTo>
                    <a:pt x="1072" y="5394"/>
                    <a:pt x="2334" y="5847"/>
                    <a:pt x="3477" y="6478"/>
                  </a:cubicBezTo>
                  <a:cubicBezTo>
                    <a:pt x="4120" y="5990"/>
                    <a:pt x="4370" y="5287"/>
                    <a:pt x="4715" y="4668"/>
                  </a:cubicBezTo>
                  <a:cubicBezTo>
                    <a:pt x="5025" y="4085"/>
                    <a:pt x="5263" y="3466"/>
                    <a:pt x="5548" y="2846"/>
                  </a:cubicBezTo>
                  <a:cubicBezTo>
                    <a:pt x="5632" y="2668"/>
                    <a:pt x="5715" y="2477"/>
                    <a:pt x="5787" y="2299"/>
                  </a:cubicBezTo>
                  <a:cubicBezTo>
                    <a:pt x="5941" y="1870"/>
                    <a:pt x="5834" y="1513"/>
                    <a:pt x="5477" y="1215"/>
                  </a:cubicBezTo>
                  <a:cubicBezTo>
                    <a:pt x="4846" y="703"/>
                    <a:pt x="4144" y="346"/>
                    <a:pt x="3393" y="144"/>
                  </a:cubicBezTo>
                  <a:cubicBezTo>
                    <a:pt x="2881" y="1"/>
                    <a:pt x="2524" y="299"/>
                    <a:pt x="2239" y="680"/>
                  </a:cubicBezTo>
                  <a:cubicBezTo>
                    <a:pt x="2000" y="1001"/>
                    <a:pt x="1786" y="1346"/>
                    <a:pt x="1572" y="1692"/>
                  </a:cubicBezTo>
                  <a:cubicBezTo>
                    <a:pt x="1084" y="2525"/>
                    <a:pt x="607" y="3358"/>
                    <a:pt x="119" y="4192"/>
                  </a:cubicBezTo>
                  <a:cubicBezTo>
                    <a:pt x="72" y="4275"/>
                    <a:pt x="60" y="4370"/>
                    <a:pt x="0" y="4513"/>
                  </a:cubicBezTo>
                  <a:close/>
                </a:path>
              </a:pathLst>
            </a:custGeom>
            <a:solidFill>
              <a:srgbClr val="66C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709;p49"/>
            <p:cNvSpPr/>
            <p:nvPr/>
          </p:nvSpPr>
          <p:spPr>
            <a:xfrm>
              <a:off x="5779275" y="3208850"/>
              <a:ext cx="106600" cy="511700"/>
            </a:xfrm>
            <a:custGeom>
              <a:avLst/>
              <a:gdLst/>
              <a:ahLst/>
              <a:cxnLst/>
              <a:rect l="l" t="t" r="r" b="b"/>
              <a:pathLst>
                <a:path w="4264" h="20468" extrusionOk="0">
                  <a:moveTo>
                    <a:pt x="298" y="1"/>
                  </a:moveTo>
                  <a:cubicBezTo>
                    <a:pt x="167" y="394"/>
                    <a:pt x="84" y="632"/>
                    <a:pt x="1" y="834"/>
                  </a:cubicBezTo>
                  <a:cubicBezTo>
                    <a:pt x="60" y="929"/>
                    <a:pt x="96" y="989"/>
                    <a:pt x="120" y="1001"/>
                  </a:cubicBezTo>
                  <a:cubicBezTo>
                    <a:pt x="1322" y="1489"/>
                    <a:pt x="2061" y="2465"/>
                    <a:pt x="2584" y="3596"/>
                  </a:cubicBezTo>
                  <a:cubicBezTo>
                    <a:pt x="2787" y="4037"/>
                    <a:pt x="2906" y="4525"/>
                    <a:pt x="2965" y="5025"/>
                  </a:cubicBezTo>
                  <a:cubicBezTo>
                    <a:pt x="3192" y="6537"/>
                    <a:pt x="3251" y="8073"/>
                    <a:pt x="3204" y="9609"/>
                  </a:cubicBezTo>
                  <a:cubicBezTo>
                    <a:pt x="3108" y="12145"/>
                    <a:pt x="3132" y="14693"/>
                    <a:pt x="3108" y="17253"/>
                  </a:cubicBezTo>
                  <a:cubicBezTo>
                    <a:pt x="3108" y="18086"/>
                    <a:pt x="3132" y="18920"/>
                    <a:pt x="3180" y="19753"/>
                  </a:cubicBezTo>
                  <a:cubicBezTo>
                    <a:pt x="3204" y="20420"/>
                    <a:pt x="3299" y="20468"/>
                    <a:pt x="4108" y="20396"/>
                  </a:cubicBezTo>
                  <a:cubicBezTo>
                    <a:pt x="4144" y="19706"/>
                    <a:pt x="4168" y="19027"/>
                    <a:pt x="4168" y="18324"/>
                  </a:cubicBezTo>
                  <a:cubicBezTo>
                    <a:pt x="4192" y="16062"/>
                    <a:pt x="4156" y="13812"/>
                    <a:pt x="4168" y="11550"/>
                  </a:cubicBezTo>
                  <a:cubicBezTo>
                    <a:pt x="4192" y="9800"/>
                    <a:pt x="4227" y="8038"/>
                    <a:pt x="4251" y="6287"/>
                  </a:cubicBezTo>
                  <a:cubicBezTo>
                    <a:pt x="4263" y="5132"/>
                    <a:pt x="3989" y="4049"/>
                    <a:pt x="3620" y="2977"/>
                  </a:cubicBezTo>
                  <a:cubicBezTo>
                    <a:pt x="3299" y="2072"/>
                    <a:pt x="2608" y="1441"/>
                    <a:pt x="1834" y="906"/>
                  </a:cubicBezTo>
                  <a:cubicBezTo>
                    <a:pt x="1406" y="584"/>
                    <a:pt x="894" y="334"/>
                    <a:pt x="2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710;p49"/>
            <p:cNvSpPr/>
            <p:nvPr/>
          </p:nvSpPr>
          <p:spPr>
            <a:xfrm>
              <a:off x="5534900" y="3418100"/>
              <a:ext cx="123250" cy="92900"/>
            </a:xfrm>
            <a:custGeom>
              <a:avLst/>
              <a:gdLst/>
              <a:ahLst/>
              <a:cxnLst/>
              <a:rect l="l" t="t" r="r" b="b"/>
              <a:pathLst>
                <a:path w="4930" h="3716" extrusionOk="0">
                  <a:moveTo>
                    <a:pt x="453" y="1"/>
                  </a:moveTo>
                  <a:cubicBezTo>
                    <a:pt x="1" y="941"/>
                    <a:pt x="453" y="2442"/>
                    <a:pt x="1358" y="2918"/>
                  </a:cubicBezTo>
                  <a:cubicBezTo>
                    <a:pt x="2430" y="3477"/>
                    <a:pt x="3870" y="3716"/>
                    <a:pt x="4930" y="2370"/>
                  </a:cubicBezTo>
                  <a:cubicBezTo>
                    <a:pt x="3442" y="1561"/>
                    <a:pt x="1953" y="787"/>
                    <a:pt x="453" y="1"/>
                  </a:cubicBezTo>
                  <a:close/>
                </a:path>
              </a:pathLst>
            </a:custGeom>
            <a:solidFill>
              <a:srgbClr val="FE8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711;p49"/>
            <p:cNvSpPr/>
            <p:nvPr/>
          </p:nvSpPr>
          <p:spPr>
            <a:xfrm>
              <a:off x="5969775" y="3707125"/>
              <a:ext cx="44075" cy="31575"/>
            </a:xfrm>
            <a:custGeom>
              <a:avLst/>
              <a:gdLst/>
              <a:ahLst/>
              <a:cxnLst/>
              <a:rect l="l" t="t" r="r" b="b"/>
              <a:pathLst>
                <a:path w="1763" h="1263" extrusionOk="0">
                  <a:moveTo>
                    <a:pt x="1" y="1001"/>
                  </a:moveTo>
                  <a:cubicBezTo>
                    <a:pt x="441" y="1060"/>
                    <a:pt x="703" y="1084"/>
                    <a:pt x="953" y="1144"/>
                  </a:cubicBezTo>
                  <a:cubicBezTo>
                    <a:pt x="1513" y="1263"/>
                    <a:pt x="1537" y="1251"/>
                    <a:pt x="1703" y="703"/>
                  </a:cubicBezTo>
                  <a:cubicBezTo>
                    <a:pt x="1727" y="596"/>
                    <a:pt x="1751" y="489"/>
                    <a:pt x="1763" y="394"/>
                  </a:cubicBezTo>
                  <a:cubicBezTo>
                    <a:pt x="1453" y="72"/>
                    <a:pt x="1049" y="72"/>
                    <a:pt x="691" y="13"/>
                  </a:cubicBezTo>
                  <a:cubicBezTo>
                    <a:pt x="584" y="1"/>
                    <a:pt x="417" y="96"/>
                    <a:pt x="358" y="179"/>
                  </a:cubicBezTo>
                  <a:cubicBezTo>
                    <a:pt x="227" y="418"/>
                    <a:pt x="144" y="691"/>
                    <a:pt x="1" y="1001"/>
                  </a:cubicBezTo>
                  <a:close/>
                </a:path>
              </a:pathLst>
            </a:custGeom>
            <a:solidFill>
              <a:srgbClr val="A775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712;p49"/>
            <p:cNvSpPr/>
            <p:nvPr/>
          </p:nvSpPr>
          <p:spPr>
            <a:xfrm>
              <a:off x="5455725" y="3107050"/>
              <a:ext cx="641475" cy="722450"/>
            </a:xfrm>
            <a:custGeom>
              <a:avLst/>
              <a:gdLst/>
              <a:ahLst/>
              <a:cxnLst/>
              <a:rect l="l" t="t" r="r" b="b"/>
              <a:pathLst>
                <a:path w="25659" h="28898" extrusionOk="0">
                  <a:moveTo>
                    <a:pt x="25361" y="27588"/>
                  </a:moveTo>
                  <a:cubicBezTo>
                    <a:pt x="24849" y="26933"/>
                    <a:pt x="24218" y="26385"/>
                    <a:pt x="23337" y="25849"/>
                  </a:cubicBezTo>
                  <a:cubicBezTo>
                    <a:pt x="22670" y="25433"/>
                    <a:pt x="22670" y="25433"/>
                    <a:pt x="22944" y="24706"/>
                  </a:cubicBezTo>
                  <a:cubicBezTo>
                    <a:pt x="22968" y="24671"/>
                    <a:pt x="22980" y="24647"/>
                    <a:pt x="22980" y="24611"/>
                  </a:cubicBezTo>
                  <a:cubicBezTo>
                    <a:pt x="22992" y="24587"/>
                    <a:pt x="23004" y="24552"/>
                    <a:pt x="23027" y="24504"/>
                  </a:cubicBezTo>
                  <a:cubicBezTo>
                    <a:pt x="23123" y="24242"/>
                    <a:pt x="23182" y="24075"/>
                    <a:pt x="23123" y="23944"/>
                  </a:cubicBezTo>
                  <a:cubicBezTo>
                    <a:pt x="23063" y="23790"/>
                    <a:pt x="22908" y="23730"/>
                    <a:pt x="22646" y="23647"/>
                  </a:cubicBezTo>
                  <a:cubicBezTo>
                    <a:pt x="22253" y="23492"/>
                    <a:pt x="21849" y="23361"/>
                    <a:pt x="21432" y="23230"/>
                  </a:cubicBezTo>
                  <a:cubicBezTo>
                    <a:pt x="21325" y="23194"/>
                    <a:pt x="21241" y="23182"/>
                    <a:pt x="21146" y="23182"/>
                  </a:cubicBezTo>
                  <a:cubicBezTo>
                    <a:pt x="20956" y="23182"/>
                    <a:pt x="20670" y="23266"/>
                    <a:pt x="20468" y="23647"/>
                  </a:cubicBezTo>
                  <a:cubicBezTo>
                    <a:pt x="20432" y="23706"/>
                    <a:pt x="20384" y="23778"/>
                    <a:pt x="20360" y="23837"/>
                  </a:cubicBezTo>
                  <a:cubicBezTo>
                    <a:pt x="20229" y="24099"/>
                    <a:pt x="20087" y="24349"/>
                    <a:pt x="19932" y="24563"/>
                  </a:cubicBezTo>
                  <a:cubicBezTo>
                    <a:pt x="19872" y="24659"/>
                    <a:pt x="19717" y="24754"/>
                    <a:pt x="19646" y="24754"/>
                  </a:cubicBezTo>
                  <a:lnTo>
                    <a:pt x="19646" y="24754"/>
                  </a:lnTo>
                  <a:cubicBezTo>
                    <a:pt x="19182" y="24694"/>
                    <a:pt x="18705" y="24599"/>
                    <a:pt x="18217" y="24516"/>
                  </a:cubicBezTo>
                  <a:cubicBezTo>
                    <a:pt x="18062" y="24480"/>
                    <a:pt x="17931" y="24456"/>
                    <a:pt x="17789" y="24421"/>
                  </a:cubicBezTo>
                  <a:cubicBezTo>
                    <a:pt x="17789" y="24242"/>
                    <a:pt x="17765" y="24063"/>
                    <a:pt x="17765" y="23897"/>
                  </a:cubicBezTo>
                  <a:cubicBezTo>
                    <a:pt x="17753" y="23456"/>
                    <a:pt x="17741" y="22992"/>
                    <a:pt x="17741" y="22527"/>
                  </a:cubicBezTo>
                  <a:cubicBezTo>
                    <a:pt x="17741" y="22063"/>
                    <a:pt x="17741" y="21587"/>
                    <a:pt x="17729" y="21134"/>
                  </a:cubicBezTo>
                  <a:cubicBezTo>
                    <a:pt x="17705" y="19646"/>
                    <a:pt x="17693" y="18110"/>
                    <a:pt x="17705" y="16586"/>
                  </a:cubicBezTo>
                  <a:cubicBezTo>
                    <a:pt x="17729" y="14503"/>
                    <a:pt x="17765" y="12657"/>
                    <a:pt x="17848" y="10919"/>
                  </a:cubicBezTo>
                  <a:cubicBezTo>
                    <a:pt x="17908" y="9609"/>
                    <a:pt x="17670" y="8276"/>
                    <a:pt x="17134" y="6823"/>
                  </a:cubicBezTo>
                  <a:cubicBezTo>
                    <a:pt x="16848" y="6049"/>
                    <a:pt x="16372" y="5430"/>
                    <a:pt x="15765" y="5001"/>
                  </a:cubicBezTo>
                  <a:cubicBezTo>
                    <a:pt x="15312" y="4668"/>
                    <a:pt x="14848" y="4359"/>
                    <a:pt x="14395" y="4025"/>
                  </a:cubicBezTo>
                  <a:lnTo>
                    <a:pt x="13717" y="3549"/>
                  </a:lnTo>
                  <a:cubicBezTo>
                    <a:pt x="13717" y="3525"/>
                    <a:pt x="13740" y="3489"/>
                    <a:pt x="13752" y="3466"/>
                  </a:cubicBezTo>
                  <a:cubicBezTo>
                    <a:pt x="14229" y="2156"/>
                    <a:pt x="13812" y="1572"/>
                    <a:pt x="12764" y="846"/>
                  </a:cubicBezTo>
                  <a:cubicBezTo>
                    <a:pt x="12276" y="501"/>
                    <a:pt x="11693" y="299"/>
                    <a:pt x="11193" y="132"/>
                  </a:cubicBezTo>
                  <a:cubicBezTo>
                    <a:pt x="10919" y="37"/>
                    <a:pt x="10704" y="1"/>
                    <a:pt x="10490" y="1"/>
                  </a:cubicBezTo>
                  <a:cubicBezTo>
                    <a:pt x="9966" y="1"/>
                    <a:pt x="9585" y="251"/>
                    <a:pt x="9216" y="834"/>
                  </a:cubicBezTo>
                  <a:cubicBezTo>
                    <a:pt x="8478" y="1989"/>
                    <a:pt x="7740" y="3227"/>
                    <a:pt x="7025" y="4490"/>
                  </a:cubicBezTo>
                  <a:cubicBezTo>
                    <a:pt x="6775" y="4954"/>
                    <a:pt x="6454" y="5299"/>
                    <a:pt x="6097" y="5549"/>
                  </a:cubicBezTo>
                  <a:cubicBezTo>
                    <a:pt x="5180" y="6204"/>
                    <a:pt x="4227" y="6847"/>
                    <a:pt x="3299" y="7466"/>
                  </a:cubicBezTo>
                  <a:lnTo>
                    <a:pt x="2870" y="7764"/>
                  </a:lnTo>
                  <a:cubicBezTo>
                    <a:pt x="2013" y="8347"/>
                    <a:pt x="1156" y="8919"/>
                    <a:pt x="525" y="9347"/>
                  </a:cubicBezTo>
                  <a:cubicBezTo>
                    <a:pt x="286" y="9514"/>
                    <a:pt x="144" y="9704"/>
                    <a:pt x="84" y="10026"/>
                  </a:cubicBezTo>
                  <a:cubicBezTo>
                    <a:pt x="1" y="10443"/>
                    <a:pt x="132" y="10705"/>
                    <a:pt x="525" y="10895"/>
                  </a:cubicBezTo>
                  <a:lnTo>
                    <a:pt x="2037" y="11657"/>
                  </a:lnTo>
                  <a:cubicBezTo>
                    <a:pt x="2096" y="11681"/>
                    <a:pt x="2156" y="11717"/>
                    <a:pt x="2215" y="11752"/>
                  </a:cubicBezTo>
                  <a:cubicBezTo>
                    <a:pt x="2322" y="11812"/>
                    <a:pt x="2406" y="11871"/>
                    <a:pt x="2525" y="11919"/>
                  </a:cubicBezTo>
                  <a:cubicBezTo>
                    <a:pt x="2811" y="12038"/>
                    <a:pt x="2906" y="12217"/>
                    <a:pt x="2822" y="12574"/>
                  </a:cubicBezTo>
                  <a:cubicBezTo>
                    <a:pt x="2632" y="13526"/>
                    <a:pt x="2822" y="14467"/>
                    <a:pt x="3394" y="15324"/>
                  </a:cubicBezTo>
                  <a:cubicBezTo>
                    <a:pt x="3775" y="15919"/>
                    <a:pt x="4299" y="16300"/>
                    <a:pt x="4942" y="16431"/>
                  </a:cubicBezTo>
                  <a:lnTo>
                    <a:pt x="4966" y="16431"/>
                  </a:lnTo>
                  <a:cubicBezTo>
                    <a:pt x="5025" y="16443"/>
                    <a:pt x="5073" y="16443"/>
                    <a:pt x="5120" y="16455"/>
                  </a:cubicBezTo>
                  <a:cubicBezTo>
                    <a:pt x="5501" y="16598"/>
                    <a:pt x="5882" y="16670"/>
                    <a:pt x="6240" y="16670"/>
                  </a:cubicBezTo>
                  <a:cubicBezTo>
                    <a:pt x="7097" y="16670"/>
                    <a:pt x="7906" y="16265"/>
                    <a:pt x="8633" y="15479"/>
                  </a:cubicBezTo>
                  <a:cubicBezTo>
                    <a:pt x="8657" y="15443"/>
                    <a:pt x="8692" y="15431"/>
                    <a:pt x="8716" y="15408"/>
                  </a:cubicBezTo>
                  <a:lnTo>
                    <a:pt x="8740" y="15384"/>
                  </a:lnTo>
                  <a:cubicBezTo>
                    <a:pt x="9216" y="15527"/>
                    <a:pt x="9609" y="15777"/>
                    <a:pt x="10050" y="16062"/>
                  </a:cubicBezTo>
                  <a:cubicBezTo>
                    <a:pt x="10192" y="16146"/>
                    <a:pt x="10347" y="16253"/>
                    <a:pt x="10502" y="16336"/>
                  </a:cubicBezTo>
                  <a:cubicBezTo>
                    <a:pt x="10800" y="16515"/>
                    <a:pt x="11133" y="16658"/>
                    <a:pt x="11443" y="16777"/>
                  </a:cubicBezTo>
                  <a:cubicBezTo>
                    <a:pt x="11514" y="16801"/>
                    <a:pt x="11609" y="16824"/>
                    <a:pt x="11681" y="16872"/>
                  </a:cubicBezTo>
                  <a:cubicBezTo>
                    <a:pt x="11728" y="16896"/>
                    <a:pt x="11752" y="16908"/>
                    <a:pt x="11800" y="16908"/>
                  </a:cubicBezTo>
                  <a:cubicBezTo>
                    <a:pt x="11847" y="16908"/>
                    <a:pt x="11871" y="16908"/>
                    <a:pt x="11931" y="16896"/>
                  </a:cubicBezTo>
                  <a:cubicBezTo>
                    <a:pt x="11966" y="16896"/>
                    <a:pt x="12014" y="16872"/>
                    <a:pt x="12050" y="16872"/>
                  </a:cubicBezTo>
                  <a:lnTo>
                    <a:pt x="12193" y="16860"/>
                  </a:lnTo>
                  <a:lnTo>
                    <a:pt x="12193" y="16729"/>
                  </a:lnTo>
                  <a:lnTo>
                    <a:pt x="12193" y="16539"/>
                  </a:lnTo>
                  <a:cubicBezTo>
                    <a:pt x="12193" y="16384"/>
                    <a:pt x="12205" y="16253"/>
                    <a:pt x="12169" y="16098"/>
                  </a:cubicBezTo>
                  <a:cubicBezTo>
                    <a:pt x="11955" y="14705"/>
                    <a:pt x="11907" y="13276"/>
                    <a:pt x="11859" y="11895"/>
                  </a:cubicBezTo>
                  <a:cubicBezTo>
                    <a:pt x="11847" y="11312"/>
                    <a:pt x="11812" y="10705"/>
                    <a:pt x="11788" y="10121"/>
                  </a:cubicBezTo>
                  <a:cubicBezTo>
                    <a:pt x="11776" y="9954"/>
                    <a:pt x="11776" y="9776"/>
                    <a:pt x="11776" y="9609"/>
                  </a:cubicBezTo>
                  <a:cubicBezTo>
                    <a:pt x="11752" y="9192"/>
                    <a:pt x="11740" y="8776"/>
                    <a:pt x="11681" y="8347"/>
                  </a:cubicBezTo>
                  <a:cubicBezTo>
                    <a:pt x="11550" y="7395"/>
                    <a:pt x="12026" y="6728"/>
                    <a:pt x="12526" y="6014"/>
                  </a:cubicBezTo>
                  <a:cubicBezTo>
                    <a:pt x="12586" y="5918"/>
                    <a:pt x="12645" y="5847"/>
                    <a:pt x="12705" y="5763"/>
                  </a:cubicBezTo>
                  <a:cubicBezTo>
                    <a:pt x="14014" y="6133"/>
                    <a:pt x="14836" y="7014"/>
                    <a:pt x="15145" y="8407"/>
                  </a:cubicBezTo>
                  <a:cubicBezTo>
                    <a:pt x="15407" y="9550"/>
                    <a:pt x="15538" y="10716"/>
                    <a:pt x="15550" y="11859"/>
                  </a:cubicBezTo>
                  <a:cubicBezTo>
                    <a:pt x="15562" y="14134"/>
                    <a:pt x="15538" y="16443"/>
                    <a:pt x="15526" y="18682"/>
                  </a:cubicBezTo>
                  <a:cubicBezTo>
                    <a:pt x="15503" y="19718"/>
                    <a:pt x="15491" y="20765"/>
                    <a:pt x="15491" y="21813"/>
                  </a:cubicBezTo>
                  <a:cubicBezTo>
                    <a:pt x="15491" y="22087"/>
                    <a:pt x="15491" y="22373"/>
                    <a:pt x="15503" y="22623"/>
                  </a:cubicBezTo>
                  <a:cubicBezTo>
                    <a:pt x="15526" y="22873"/>
                    <a:pt x="15526" y="23123"/>
                    <a:pt x="15526" y="23361"/>
                  </a:cubicBezTo>
                  <a:cubicBezTo>
                    <a:pt x="15526" y="23587"/>
                    <a:pt x="15503" y="23813"/>
                    <a:pt x="15479" y="24063"/>
                  </a:cubicBezTo>
                  <a:cubicBezTo>
                    <a:pt x="15479" y="24135"/>
                    <a:pt x="15467" y="24230"/>
                    <a:pt x="15467" y="24301"/>
                  </a:cubicBezTo>
                  <a:cubicBezTo>
                    <a:pt x="15407" y="24301"/>
                    <a:pt x="15324" y="24313"/>
                    <a:pt x="15264" y="24313"/>
                  </a:cubicBezTo>
                  <a:cubicBezTo>
                    <a:pt x="15074" y="24337"/>
                    <a:pt x="14895" y="24349"/>
                    <a:pt x="14729" y="24349"/>
                  </a:cubicBezTo>
                  <a:lnTo>
                    <a:pt x="14645" y="24349"/>
                  </a:lnTo>
                  <a:lnTo>
                    <a:pt x="14395" y="24349"/>
                  </a:lnTo>
                  <a:cubicBezTo>
                    <a:pt x="13121" y="24349"/>
                    <a:pt x="11871" y="24647"/>
                    <a:pt x="10585" y="25242"/>
                  </a:cubicBezTo>
                  <a:cubicBezTo>
                    <a:pt x="10252" y="25385"/>
                    <a:pt x="9990" y="25659"/>
                    <a:pt x="9716" y="25909"/>
                  </a:cubicBezTo>
                  <a:lnTo>
                    <a:pt x="9704" y="25921"/>
                  </a:lnTo>
                  <a:cubicBezTo>
                    <a:pt x="9549" y="26064"/>
                    <a:pt x="9430" y="26218"/>
                    <a:pt x="9311" y="26373"/>
                  </a:cubicBezTo>
                  <a:cubicBezTo>
                    <a:pt x="9228" y="26492"/>
                    <a:pt x="9133" y="26599"/>
                    <a:pt x="9049" y="26695"/>
                  </a:cubicBezTo>
                  <a:cubicBezTo>
                    <a:pt x="8823" y="26933"/>
                    <a:pt x="8752" y="27219"/>
                    <a:pt x="8799" y="27576"/>
                  </a:cubicBezTo>
                  <a:cubicBezTo>
                    <a:pt x="8859" y="28028"/>
                    <a:pt x="9133" y="28123"/>
                    <a:pt x="9371" y="28123"/>
                  </a:cubicBezTo>
                  <a:cubicBezTo>
                    <a:pt x="9776" y="28147"/>
                    <a:pt x="10181" y="28159"/>
                    <a:pt x="10597" y="28171"/>
                  </a:cubicBezTo>
                  <a:lnTo>
                    <a:pt x="11204" y="28207"/>
                  </a:lnTo>
                  <a:cubicBezTo>
                    <a:pt x="12347" y="28266"/>
                    <a:pt x="13514" y="28326"/>
                    <a:pt x="14657" y="28385"/>
                  </a:cubicBezTo>
                  <a:cubicBezTo>
                    <a:pt x="15014" y="28397"/>
                    <a:pt x="15372" y="28421"/>
                    <a:pt x="15729" y="28457"/>
                  </a:cubicBezTo>
                  <a:cubicBezTo>
                    <a:pt x="16193" y="28481"/>
                    <a:pt x="16681" y="28528"/>
                    <a:pt x="17158" y="28540"/>
                  </a:cubicBezTo>
                  <a:cubicBezTo>
                    <a:pt x="17908" y="28576"/>
                    <a:pt x="18658" y="28600"/>
                    <a:pt x="19396" y="28635"/>
                  </a:cubicBezTo>
                  <a:cubicBezTo>
                    <a:pt x="20110" y="28659"/>
                    <a:pt x="20837" y="28695"/>
                    <a:pt x="21551" y="28719"/>
                  </a:cubicBezTo>
                  <a:cubicBezTo>
                    <a:pt x="22111" y="28754"/>
                    <a:pt x="22694" y="28778"/>
                    <a:pt x="23265" y="28826"/>
                  </a:cubicBezTo>
                  <a:cubicBezTo>
                    <a:pt x="23635" y="28862"/>
                    <a:pt x="24004" y="28873"/>
                    <a:pt x="24397" y="28897"/>
                  </a:cubicBezTo>
                  <a:lnTo>
                    <a:pt x="24587" y="28897"/>
                  </a:lnTo>
                  <a:cubicBezTo>
                    <a:pt x="24718" y="28897"/>
                    <a:pt x="24849" y="28885"/>
                    <a:pt x="24956" y="28873"/>
                  </a:cubicBezTo>
                  <a:cubicBezTo>
                    <a:pt x="25313" y="28814"/>
                    <a:pt x="25540" y="28659"/>
                    <a:pt x="25623" y="28457"/>
                  </a:cubicBezTo>
                  <a:cubicBezTo>
                    <a:pt x="25659" y="28147"/>
                    <a:pt x="25587" y="27885"/>
                    <a:pt x="25361" y="27588"/>
                  </a:cubicBezTo>
                  <a:close/>
                  <a:moveTo>
                    <a:pt x="23265" y="27981"/>
                  </a:moveTo>
                  <a:cubicBezTo>
                    <a:pt x="22920" y="27969"/>
                    <a:pt x="22563" y="27945"/>
                    <a:pt x="22230" y="27921"/>
                  </a:cubicBezTo>
                  <a:cubicBezTo>
                    <a:pt x="21908" y="27909"/>
                    <a:pt x="21575" y="27873"/>
                    <a:pt x="21230" y="27861"/>
                  </a:cubicBezTo>
                  <a:cubicBezTo>
                    <a:pt x="20682" y="27850"/>
                    <a:pt x="20134" y="27814"/>
                    <a:pt x="19563" y="27802"/>
                  </a:cubicBezTo>
                  <a:cubicBezTo>
                    <a:pt x="18717" y="27766"/>
                    <a:pt x="17836" y="27742"/>
                    <a:pt x="16979" y="27695"/>
                  </a:cubicBezTo>
                  <a:cubicBezTo>
                    <a:pt x="15657" y="27623"/>
                    <a:pt x="14312" y="27528"/>
                    <a:pt x="13014" y="27457"/>
                  </a:cubicBezTo>
                  <a:lnTo>
                    <a:pt x="11859" y="27385"/>
                  </a:lnTo>
                  <a:cubicBezTo>
                    <a:pt x="11288" y="27349"/>
                    <a:pt x="10740" y="27314"/>
                    <a:pt x="10181" y="27266"/>
                  </a:cubicBezTo>
                  <a:lnTo>
                    <a:pt x="9597" y="27219"/>
                  </a:lnTo>
                  <a:lnTo>
                    <a:pt x="9585" y="27195"/>
                  </a:lnTo>
                  <a:cubicBezTo>
                    <a:pt x="9919" y="26623"/>
                    <a:pt x="10252" y="26147"/>
                    <a:pt x="10800" y="25885"/>
                  </a:cubicBezTo>
                  <a:cubicBezTo>
                    <a:pt x="11288" y="25647"/>
                    <a:pt x="11835" y="25444"/>
                    <a:pt x="12347" y="25302"/>
                  </a:cubicBezTo>
                  <a:cubicBezTo>
                    <a:pt x="13109" y="25111"/>
                    <a:pt x="13919" y="25004"/>
                    <a:pt x="14753" y="25004"/>
                  </a:cubicBezTo>
                  <a:cubicBezTo>
                    <a:pt x="15253" y="25004"/>
                    <a:pt x="15776" y="25028"/>
                    <a:pt x="16324" y="25111"/>
                  </a:cubicBezTo>
                  <a:cubicBezTo>
                    <a:pt x="16836" y="25171"/>
                    <a:pt x="17336" y="25242"/>
                    <a:pt x="17836" y="25302"/>
                  </a:cubicBezTo>
                  <a:cubicBezTo>
                    <a:pt x="18801" y="25421"/>
                    <a:pt x="19777" y="25540"/>
                    <a:pt x="20741" y="25683"/>
                  </a:cubicBezTo>
                  <a:cubicBezTo>
                    <a:pt x="21110" y="25742"/>
                    <a:pt x="21611" y="25837"/>
                    <a:pt x="21980" y="26040"/>
                  </a:cubicBezTo>
                  <a:cubicBezTo>
                    <a:pt x="22587" y="26373"/>
                    <a:pt x="23230" y="26802"/>
                    <a:pt x="23944" y="27338"/>
                  </a:cubicBezTo>
                  <a:cubicBezTo>
                    <a:pt x="24158" y="27504"/>
                    <a:pt x="24373" y="27683"/>
                    <a:pt x="24456" y="27981"/>
                  </a:cubicBezTo>
                  <a:lnTo>
                    <a:pt x="24170" y="27981"/>
                  </a:lnTo>
                  <a:lnTo>
                    <a:pt x="23754" y="27981"/>
                  </a:lnTo>
                  <a:cubicBezTo>
                    <a:pt x="23587" y="27992"/>
                    <a:pt x="23420" y="27992"/>
                    <a:pt x="23265" y="27981"/>
                  </a:cubicBezTo>
                  <a:close/>
                  <a:moveTo>
                    <a:pt x="4049" y="11990"/>
                  </a:moveTo>
                  <a:cubicBezTo>
                    <a:pt x="3346" y="11609"/>
                    <a:pt x="2644" y="11181"/>
                    <a:pt x="1965" y="10764"/>
                  </a:cubicBezTo>
                  <a:cubicBezTo>
                    <a:pt x="1751" y="10621"/>
                    <a:pt x="1537" y="10490"/>
                    <a:pt x="1322" y="10371"/>
                  </a:cubicBezTo>
                  <a:cubicBezTo>
                    <a:pt x="1215" y="10312"/>
                    <a:pt x="1132" y="10240"/>
                    <a:pt x="1013" y="10133"/>
                  </a:cubicBezTo>
                  <a:cubicBezTo>
                    <a:pt x="1001" y="10121"/>
                    <a:pt x="965" y="10109"/>
                    <a:pt x="953" y="10085"/>
                  </a:cubicBezTo>
                  <a:cubicBezTo>
                    <a:pt x="1084" y="9990"/>
                    <a:pt x="1203" y="9895"/>
                    <a:pt x="1322" y="9812"/>
                  </a:cubicBezTo>
                  <a:cubicBezTo>
                    <a:pt x="1668" y="9538"/>
                    <a:pt x="1977" y="9300"/>
                    <a:pt x="2322" y="9097"/>
                  </a:cubicBezTo>
                  <a:cubicBezTo>
                    <a:pt x="3596" y="8300"/>
                    <a:pt x="5263" y="7228"/>
                    <a:pt x="6847" y="5978"/>
                  </a:cubicBezTo>
                  <a:cubicBezTo>
                    <a:pt x="6966" y="5894"/>
                    <a:pt x="7073" y="5847"/>
                    <a:pt x="7168" y="5847"/>
                  </a:cubicBezTo>
                  <a:cubicBezTo>
                    <a:pt x="7263" y="5847"/>
                    <a:pt x="7347" y="5883"/>
                    <a:pt x="7490" y="5954"/>
                  </a:cubicBezTo>
                  <a:cubicBezTo>
                    <a:pt x="8097" y="6275"/>
                    <a:pt x="8716" y="6609"/>
                    <a:pt x="9311" y="6918"/>
                  </a:cubicBezTo>
                  <a:cubicBezTo>
                    <a:pt x="9597" y="7073"/>
                    <a:pt x="9895" y="7216"/>
                    <a:pt x="10181" y="7371"/>
                  </a:cubicBezTo>
                  <a:cubicBezTo>
                    <a:pt x="10240" y="7395"/>
                    <a:pt x="10300" y="7442"/>
                    <a:pt x="10359" y="7466"/>
                  </a:cubicBezTo>
                  <a:cubicBezTo>
                    <a:pt x="10431" y="7514"/>
                    <a:pt x="10502" y="7561"/>
                    <a:pt x="10597" y="7609"/>
                  </a:cubicBezTo>
                  <a:cubicBezTo>
                    <a:pt x="10788" y="7704"/>
                    <a:pt x="10883" y="7823"/>
                    <a:pt x="10895" y="8061"/>
                  </a:cubicBezTo>
                  <a:cubicBezTo>
                    <a:pt x="10943" y="9252"/>
                    <a:pt x="11002" y="10502"/>
                    <a:pt x="11062" y="11788"/>
                  </a:cubicBezTo>
                  <a:cubicBezTo>
                    <a:pt x="11085" y="12455"/>
                    <a:pt x="11133" y="13122"/>
                    <a:pt x="11181" y="13800"/>
                  </a:cubicBezTo>
                  <a:cubicBezTo>
                    <a:pt x="11204" y="14348"/>
                    <a:pt x="11252" y="14884"/>
                    <a:pt x="11276" y="15431"/>
                  </a:cubicBezTo>
                  <a:cubicBezTo>
                    <a:pt x="11276" y="15539"/>
                    <a:pt x="11276" y="15658"/>
                    <a:pt x="11264" y="15824"/>
                  </a:cubicBezTo>
                  <a:lnTo>
                    <a:pt x="11264" y="15884"/>
                  </a:lnTo>
                  <a:cubicBezTo>
                    <a:pt x="11240" y="15860"/>
                    <a:pt x="11193" y="15848"/>
                    <a:pt x="11157" y="15824"/>
                  </a:cubicBezTo>
                  <a:cubicBezTo>
                    <a:pt x="10966" y="15717"/>
                    <a:pt x="10800" y="15646"/>
                    <a:pt x="10657" y="15562"/>
                  </a:cubicBezTo>
                  <a:cubicBezTo>
                    <a:pt x="10323" y="15384"/>
                    <a:pt x="10002" y="15205"/>
                    <a:pt x="9669" y="15015"/>
                  </a:cubicBezTo>
                  <a:cubicBezTo>
                    <a:pt x="9109" y="14705"/>
                    <a:pt x="8514" y="14372"/>
                    <a:pt x="7930" y="14062"/>
                  </a:cubicBezTo>
                  <a:cubicBezTo>
                    <a:pt x="7394" y="13776"/>
                    <a:pt x="6859" y="13503"/>
                    <a:pt x="6335" y="13229"/>
                  </a:cubicBezTo>
                  <a:cubicBezTo>
                    <a:pt x="5585" y="12812"/>
                    <a:pt x="4811" y="12407"/>
                    <a:pt x="4049" y="11990"/>
                  </a:cubicBezTo>
                  <a:close/>
                  <a:moveTo>
                    <a:pt x="11812" y="5609"/>
                  </a:moveTo>
                  <a:cubicBezTo>
                    <a:pt x="11574" y="6085"/>
                    <a:pt x="11324" y="6561"/>
                    <a:pt x="10895" y="6930"/>
                  </a:cubicBezTo>
                  <a:cubicBezTo>
                    <a:pt x="10550" y="6752"/>
                    <a:pt x="10204" y="6573"/>
                    <a:pt x="9871" y="6418"/>
                  </a:cubicBezTo>
                  <a:cubicBezTo>
                    <a:pt x="9109" y="6037"/>
                    <a:pt x="8299" y="5656"/>
                    <a:pt x="7609" y="5109"/>
                  </a:cubicBezTo>
                  <a:cubicBezTo>
                    <a:pt x="7609" y="5085"/>
                    <a:pt x="7621" y="5073"/>
                    <a:pt x="7621" y="5073"/>
                  </a:cubicBezTo>
                  <a:cubicBezTo>
                    <a:pt x="7633" y="5013"/>
                    <a:pt x="7656" y="4954"/>
                    <a:pt x="7680" y="4930"/>
                  </a:cubicBezTo>
                  <a:lnTo>
                    <a:pt x="7835" y="4644"/>
                  </a:lnTo>
                  <a:cubicBezTo>
                    <a:pt x="8252" y="3918"/>
                    <a:pt x="8692" y="3156"/>
                    <a:pt x="9133" y="2430"/>
                  </a:cubicBezTo>
                  <a:cubicBezTo>
                    <a:pt x="9395" y="2013"/>
                    <a:pt x="9585" y="1692"/>
                    <a:pt x="9788" y="1430"/>
                  </a:cubicBezTo>
                  <a:cubicBezTo>
                    <a:pt x="10061" y="1072"/>
                    <a:pt x="10300" y="918"/>
                    <a:pt x="10585" y="918"/>
                  </a:cubicBezTo>
                  <a:cubicBezTo>
                    <a:pt x="10645" y="918"/>
                    <a:pt x="10716" y="941"/>
                    <a:pt x="10788" y="953"/>
                  </a:cubicBezTo>
                  <a:cubicBezTo>
                    <a:pt x="11550" y="1156"/>
                    <a:pt x="12228" y="1501"/>
                    <a:pt x="12824" y="1989"/>
                  </a:cubicBezTo>
                  <a:cubicBezTo>
                    <a:pt x="13145" y="2251"/>
                    <a:pt x="13229" y="2549"/>
                    <a:pt x="13098" y="2918"/>
                  </a:cubicBezTo>
                  <a:cubicBezTo>
                    <a:pt x="13038" y="3085"/>
                    <a:pt x="12967" y="3239"/>
                    <a:pt x="12883" y="3406"/>
                  </a:cubicBezTo>
                  <a:lnTo>
                    <a:pt x="12859" y="3466"/>
                  </a:lnTo>
                  <a:cubicBezTo>
                    <a:pt x="12776" y="3644"/>
                    <a:pt x="12693" y="3823"/>
                    <a:pt x="12621" y="4001"/>
                  </a:cubicBezTo>
                  <a:cubicBezTo>
                    <a:pt x="12443" y="4418"/>
                    <a:pt x="12252" y="4871"/>
                    <a:pt x="12026" y="5263"/>
                  </a:cubicBezTo>
                  <a:cubicBezTo>
                    <a:pt x="11955" y="5359"/>
                    <a:pt x="11895" y="5478"/>
                    <a:pt x="11812" y="5609"/>
                  </a:cubicBezTo>
                  <a:close/>
                  <a:moveTo>
                    <a:pt x="17027" y="12324"/>
                  </a:moveTo>
                  <a:cubicBezTo>
                    <a:pt x="17015" y="13407"/>
                    <a:pt x="16979" y="14526"/>
                    <a:pt x="16979" y="15622"/>
                  </a:cubicBezTo>
                  <a:lnTo>
                    <a:pt x="16979" y="19313"/>
                  </a:lnTo>
                  <a:lnTo>
                    <a:pt x="16979" y="22396"/>
                  </a:lnTo>
                  <a:cubicBezTo>
                    <a:pt x="16979" y="22873"/>
                    <a:pt x="16967" y="23361"/>
                    <a:pt x="16931" y="23825"/>
                  </a:cubicBezTo>
                  <a:cubicBezTo>
                    <a:pt x="16931" y="23992"/>
                    <a:pt x="16919" y="24159"/>
                    <a:pt x="16919" y="24337"/>
                  </a:cubicBezTo>
                  <a:cubicBezTo>
                    <a:pt x="16800" y="24349"/>
                    <a:pt x="16717" y="24349"/>
                    <a:pt x="16658" y="24349"/>
                  </a:cubicBezTo>
                  <a:cubicBezTo>
                    <a:pt x="16360" y="24349"/>
                    <a:pt x="16312" y="24337"/>
                    <a:pt x="16300" y="23825"/>
                  </a:cubicBezTo>
                  <a:cubicBezTo>
                    <a:pt x="16265" y="23147"/>
                    <a:pt x="16241" y="22230"/>
                    <a:pt x="16241" y="21325"/>
                  </a:cubicBezTo>
                  <a:lnTo>
                    <a:pt x="16241" y="19646"/>
                  </a:lnTo>
                  <a:cubicBezTo>
                    <a:pt x="16241" y="17694"/>
                    <a:pt x="16253" y="15669"/>
                    <a:pt x="16312" y="13681"/>
                  </a:cubicBezTo>
                  <a:cubicBezTo>
                    <a:pt x="16372" y="12074"/>
                    <a:pt x="16277" y="10562"/>
                    <a:pt x="16074" y="9062"/>
                  </a:cubicBezTo>
                  <a:cubicBezTo>
                    <a:pt x="15979" y="8466"/>
                    <a:pt x="15848" y="7990"/>
                    <a:pt x="15669" y="7585"/>
                  </a:cubicBezTo>
                  <a:cubicBezTo>
                    <a:pt x="15050" y="6240"/>
                    <a:pt x="14241" y="5406"/>
                    <a:pt x="13157" y="4942"/>
                  </a:cubicBezTo>
                  <a:cubicBezTo>
                    <a:pt x="13157" y="4942"/>
                    <a:pt x="13121" y="4894"/>
                    <a:pt x="13121" y="4882"/>
                  </a:cubicBezTo>
                  <a:lnTo>
                    <a:pt x="13336" y="4287"/>
                  </a:lnTo>
                  <a:cubicBezTo>
                    <a:pt x="13467" y="4359"/>
                    <a:pt x="13598" y="4430"/>
                    <a:pt x="13717" y="4513"/>
                  </a:cubicBezTo>
                  <a:cubicBezTo>
                    <a:pt x="14098" y="4716"/>
                    <a:pt x="14419" y="4894"/>
                    <a:pt x="14717" y="5109"/>
                  </a:cubicBezTo>
                  <a:cubicBezTo>
                    <a:pt x="15384" y="5585"/>
                    <a:pt x="16122" y="6180"/>
                    <a:pt x="16443" y="7097"/>
                  </a:cubicBezTo>
                  <a:cubicBezTo>
                    <a:pt x="16872" y="8323"/>
                    <a:pt x="17074" y="9359"/>
                    <a:pt x="17050" y="10359"/>
                  </a:cubicBezTo>
                  <a:cubicBezTo>
                    <a:pt x="17039" y="11014"/>
                    <a:pt x="17039" y="11669"/>
                    <a:pt x="17027" y="12324"/>
                  </a:cubicBezTo>
                  <a:close/>
                  <a:moveTo>
                    <a:pt x="21241" y="24159"/>
                  </a:moveTo>
                  <a:lnTo>
                    <a:pt x="21241" y="24159"/>
                  </a:lnTo>
                  <a:lnTo>
                    <a:pt x="21241" y="24159"/>
                  </a:lnTo>
                  <a:cubicBezTo>
                    <a:pt x="21313" y="24171"/>
                    <a:pt x="21372" y="24182"/>
                    <a:pt x="21444" y="24182"/>
                  </a:cubicBezTo>
                  <a:cubicBezTo>
                    <a:pt x="21718" y="24230"/>
                    <a:pt x="21968" y="24254"/>
                    <a:pt x="22170" y="24432"/>
                  </a:cubicBezTo>
                  <a:lnTo>
                    <a:pt x="22170" y="24456"/>
                  </a:lnTo>
                  <a:cubicBezTo>
                    <a:pt x="22158" y="24528"/>
                    <a:pt x="22146" y="24599"/>
                    <a:pt x="22134" y="24659"/>
                  </a:cubicBezTo>
                  <a:cubicBezTo>
                    <a:pt x="22027" y="25052"/>
                    <a:pt x="21992" y="25063"/>
                    <a:pt x="21908" y="25063"/>
                  </a:cubicBezTo>
                  <a:lnTo>
                    <a:pt x="21908" y="25063"/>
                  </a:lnTo>
                  <a:cubicBezTo>
                    <a:pt x="21837" y="25063"/>
                    <a:pt x="21718" y="25028"/>
                    <a:pt x="21563" y="25004"/>
                  </a:cubicBezTo>
                  <a:cubicBezTo>
                    <a:pt x="21384" y="24968"/>
                    <a:pt x="21206" y="24944"/>
                    <a:pt x="20979" y="24909"/>
                  </a:cubicBezTo>
                  <a:cubicBezTo>
                    <a:pt x="20920" y="24897"/>
                    <a:pt x="20849" y="24897"/>
                    <a:pt x="20789" y="24885"/>
                  </a:cubicBezTo>
                  <a:lnTo>
                    <a:pt x="20837" y="24790"/>
                  </a:lnTo>
                  <a:cubicBezTo>
                    <a:pt x="20908" y="24587"/>
                    <a:pt x="20979" y="24421"/>
                    <a:pt x="21075" y="24254"/>
                  </a:cubicBezTo>
                  <a:cubicBezTo>
                    <a:pt x="21087" y="24218"/>
                    <a:pt x="21182" y="24159"/>
                    <a:pt x="21241" y="24159"/>
                  </a:cubicBezTo>
                  <a:close/>
                  <a:moveTo>
                    <a:pt x="6180" y="15658"/>
                  </a:moveTo>
                  <a:cubicBezTo>
                    <a:pt x="5680" y="15658"/>
                    <a:pt x="5144" y="15503"/>
                    <a:pt x="4596" y="15229"/>
                  </a:cubicBezTo>
                  <a:cubicBezTo>
                    <a:pt x="3811" y="14812"/>
                    <a:pt x="3382" y="13526"/>
                    <a:pt x="3692" y="12645"/>
                  </a:cubicBezTo>
                  <a:lnTo>
                    <a:pt x="7871" y="14848"/>
                  </a:lnTo>
                  <a:cubicBezTo>
                    <a:pt x="7406" y="15384"/>
                    <a:pt x="6847" y="15658"/>
                    <a:pt x="6180" y="15658"/>
                  </a:cubicBezTo>
                  <a:close/>
                </a:path>
              </a:pathLst>
            </a:custGeom>
            <a:solidFill>
              <a:srgbClr val="0238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7" name="Imagen 5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7" t="14229" r="6430" b="13531"/>
          <a:stretch/>
        </p:blipFill>
        <p:spPr>
          <a:xfrm>
            <a:off x="101355" y="248705"/>
            <a:ext cx="4236254" cy="3150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8" name="Imagen 5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524" y="1729370"/>
            <a:ext cx="4870690" cy="487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575902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</TotalTime>
  <Words>647</Words>
  <Application>Microsoft Office PowerPoint</Application>
  <PresentationFormat>Panorámica</PresentationFormat>
  <Paragraphs>54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5" baseType="lpstr">
      <vt:lpstr>Arial</vt:lpstr>
      <vt:lpstr>Arial Narrow</vt:lpstr>
      <vt:lpstr>Baloo</vt:lpstr>
      <vt:lpstr>Baloo 2</vt:lpstr>
      <vt:lpstr>Calibri</vt:lpstr>
      <vt:lpstr>Calibri Light</vt:lpstr>
      <vt:lpstr>Pangolin</vt:lpstr>
      <vt:lpstr>Symbol</vt:lpstr>
      <vt:lpstr>Diseño personalizado</vt:lpstr>
      <vt:lpstr>Presentación de PowerPoint</vt:lpstr>
      <vt:lpstr>Presentación de PowerPoint</vt:lpstr>
      <vt:lpstr>¿Quién es la persona sorda – Comunidad sorda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¡MUCHAS 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DESARROLLO DE CABILDOS</dc:title>
  <dc:creator>Daniel Pineda</dc:creator>
  <cp:lastModifiedBy>ACER</cp:lastModifiedBy>
  <cp:revision>59</cp:revision>
  <dcterms:created xsi:type="dcterms:W3CDTF">2020-01-15T19:42:43Z</dcterms:created>
  <dcterms:modified xsi:type="dcterms:W3CDTF">2020-09-15T18:00:48Z</dcterms:modified>
</cp:coreProperties>
</file>