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4" r:id="rId3"/>
    <p:sldId id="306" r:id="rId4"/>
  </p:sldIdLst>
  <p:sldSz cx="12192000" cy="6858000"/>
  <p:notesSz cx="6881813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1" clrIdx="0">
    <p:extLst>
      <p:ext uri="{19B8F6BF-5375-455C-9EA6-DF929625EA0E}">
        <p15:presenceInfo xmlns:p15="http://schemas.microsoft.com/office/powerpoint/2012/main" userId="DELL" providerId="None"/>
      </p:ext>
    </p:extLst>
  </p:cmAuthor>
  <p:cmAuthor id="2" name="YENNY" initials="Y" lastIdx="4" clrIdx="1">
    <p:extLst>
      <p:ext uri="{19B8F6BF-5375-455C-9EA6-DF929625EA0E}">
        <p15:presenceInfo xmlns:p15="http://schemas.microsoft.com/office/powerpoint/2012/main" userId="YENNY" providerId="None"/>
      </p:ext>
    </p:extLst>
  </p:cmAuthor>
  <p:cmAuthor id="3" name="Lorena PEÑA" initials="LP" lastIdx="1" clrIdx="2">
    <p:extLst>
      <p:ext uri="{19B8F6BF-5375-455C-9EA6-DF929625EA0E}">
        <p15:presenceInfo xmlns:p15="http://schemas.microsoft.com/office/powerpoint/2012/main" userId="eb85f0eb5fee1b7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850CE6-6EFA-4834-8439-E14CF490DA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2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3D96F-79E6-4BD8-9CDB-3AF5662B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A000FE-7F87-4C9E-BA89-A4FEA811E1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B3413-76F7-46C4-ACBE-22F98F341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681B8-C4D1-4A32-944E-3AAC3F6FF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C36D7-D0C1-44ED-A3A7-FC26DF566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137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7566DD-3105-459A-BC09-07AB56D9BF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86637F-9277-4B2E-B8F7-8ECEF5ADC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A4935-2B6D-4B50-B4DC-4D066D089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E5DD0-7C6E-42A2-8F3B-6E77C74D7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DB188-F50F-4F63-9371-E5325C0C3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707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C3765F-3B6A-4820-9084-7B2FBE437E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"/>
            <a:ext cx="12192000" cy="68572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83FC57-D400-4685-8465-2889F95AAD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6"/>
            <a:ext cx="10515600" cy="463933"/>
          </a:xfrm>
        </p:spPr>
        <p:txBody>
          <a:bodyPr>
            <a:noAutofit/>
          </a:bodyPr>
          <a:lstStyle>
            <a:lvl1pPr>
              <a:defRPr sz="4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Titulo</a:t>
            </a:r>
            <a:endParaRPr lang="es-C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01273-DFF1-42CB-BC5A-6C475A423B4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698625"/>
            <a:ext cx="10515600" cy="4351338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err="1"/>
              <a:t>Textos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679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42858C-AC8A-4689-B8CC-BC70A220FF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B1BBF-9E52-45A8-B070-7443BB73B0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951039"/>
            <a:ext cx="10515600" cy="1401762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 err="1"/>
              <a:t>Titulo</a:t>
            </a:r>
            <a:endParaRPr lang="es-C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C5C8C-CEA7-4B79-9955-FFB15E8F628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559174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Subtitulo</a:t>
            </a:r>
            <a:r>
              <a:rPr lang="en-US" dirty="0"/>
              <a:t> o </a:t>
            </a:r>
            <a:r>
              <a:rPr lang="en-US" dirty="0" err="1"/>
              <a:t>texto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67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AEDAB-F2C8-4EFE-846A-BF902BB5D68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885824"/>
            <a:ext cx="10515600" cy="4956175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err="1"/>
              <a:t>Textos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8154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4041A-90F0-4E88-A4BB-69B5DA965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73956-D7D5-4A5A-9C05-9BAD7E7D8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02CA4-38FD-4B88-9673-272DD7403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7AF7A5-3442-4C7E-8A65-C512CE00B0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9FB59-8FC5-4C39-A515-08CD9E7EF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FD09AF-A905-43DA-9275-9CD592BFD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360E58-A8DF-4604-8324-17387EF5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B37BDC-5495-48CE-9C01-10D02A41B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9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803A2-96D0-492D-9F12-CA96CAF3B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6D974-6FBE-4D60-831E-D15050DA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47D84-2750-49F5-81AA-17515E877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E9DBDE-224F-4941-8C03-5C10DC85F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692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B8EC23-8E00-4003-A541-335B2DF6D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F84143-6EBC-428B-BA53-D0F7DF29B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DDB31B-641B-44BD-8C2C-42AAA0CF0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F7AD75-9FCE-4408-9D66-4587A8C5C1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7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37648-1FE9-41C0-8003-8E18A6DF0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8FCEC-2DEA-4708-8ABF-D30BCEDCB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09996A-81BE-46BB-8BAA-4E2C6FE98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C16E2-D6D1-4049-A600-D35408C34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77B8C-375E-4BC1-B6BF-49ED5868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84817-FF96-43D3-905B-785CBD87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3123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65E31-A27C-4188-8067-0785D2567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B0ACE9-FB88-42AA-A108-6B4BC4987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00C235-0607-47FC-8FD5-42871176E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08E2E-D55A-4EEB-ADBB-977C7F437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72D099-E127-429F-9A48-AFD1505FB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702B0-5BE5-4B69-AC3B-7857F7A3C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08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9120D8-9E98-48BC-8479-FCC67FB65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245725-72EB-4C25-9F85-DFA8E802D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15054-6CF7-4A93-877D-C217A143B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2738-4541-432B-BEDF-87F65C9D3590}" type="datetimeFigureOut">
              <a:rPr lang="es-CO" smtClean="0"/>
              <a:t>23/05/2022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970E-7F0B-4A1F-AFF0-7A664736F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7FEB7-DFE5-4719-BE15-9583DC26C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29CF3-5023-4D16-87A9-BBF34B989136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AFB755-1F3F-4B3E-ACA7-CA67A49F41A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3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mibague.gov.co/" TargetMode="Externa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072" y="464024"/>
            <a:ext cx="5650125" cy="641445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sz="1400" b="1" dirty="0">
                <a:ea typeface="+mj-ea"/>
              </a:rPr>
              <a:t>Secretaria de Educación Municipal de Ibagué</a:t>
            </a:r>
            <a:br>
              <a:rPr lang="es-CO" sz="1400" b="1" dirty="0">
                <a:ea typeface="+mj-ea"/>
              </a:rPr>
            </a:br>
            <a:r>
              <a:rPr lang="es-CO" sz="1400" b="1" dirty="0">
                <a:ea typeface="+mj-ea"/>
              </a:rPr>
              <a:t>Grupo Inspección y Vigilancia</a:t>
            </a:r>
            <a:br>
              <a:rPr lang="es-CO" sz="1400" b="1" dirty="0">
                <a:ea typeface="+mj-ea"/>
              </a:rPr>
            </a:br>
            <a:r>
              <a:rPr lang="es-CO" sz="1400" b="1" dirty="0">
                <a:ea typeface="+mj-ea"/>
              </a:rPr>
              <a:t>Trámite – LEGALIZACIÓN DE DOCUMENTOS PARA APOSTILLA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64072" y="1444238"/>
            <a:ext cx="11215310" cy="310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40"/>
              </a:lnSpc>
              <a:spcAft>
                <a:spcPts val="2250"/>
              </a:spcAft>
            </a:pPr>
            <a:r>
              <a:rPr lang="es-CO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PROCESO PARA REALIZAR EL TRÁMITE LEGALIZACIÓN DE DOCUMENTOS PARA APOSTILLA</a:t>
            </a:r>
          </a:p>
          <a:p>
            <a:pPr marL="342900" indent="-342900" algn="just">
              <a:lnSpc>
                <a:spcPts val="2040"/>
              </a:lnSpc>
              <a:spcAft>
                <a:spcPts val="2250"/>
              </a:spcAft>
              <a:buFont typeface="+mj-lt"/>
              <a:buAutoNum type="arabicPeriod"/>
            </a:pP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Ingresar a la página de Web de la Secretaría de Educación:</a:t>
            </a:r>
            <a:r>
              <a:rPr lang="es-CO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CO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www.semibague.gov.co</a:t>
            </a:r>
            <a:endParaRPr lang="es-CO" dirty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lnSpc>
                <a:spcPts val="2040"/>
              </a:lnSpc>
              <a:spcAft>
                <a:spcPts val="2250"/>
              </a:spcAft>
              <a:buFont typeface="+mj-lt"/>
              <a:buAutoNum type="arabicPeriod"/>
            </a:pPr>
            <a:r>
              <a:rPr lang="es-CO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Realizar el registro de</a:t>
            </a: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l ciudadano a través del botón Atención al Ciudadano – opción Registrarse</a:t>
            </a:r>
          </a:p>
          <a:p>
            <a:pPr marL="342900" indent="-342900" algn="just">
              <a:lnSpc>
                <a:spcPts val="2040"/>
              </a:lnSpc>
              <a:spcAft>
                <a:spcPts val="2250"/>
              </a:spcAft>
              <a:buFont typeface="+mj-lt"/>
              <a:buAutoNum type="arabicPeriod"/>
            </a:pPr>
            <a:endParaRPr lang="es-CO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endParaRPr lang="es-CO" sz="1800" dirty="0">
              <a:solidFill>
                <a:srgbClr val="33333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endParaRPr lang="es-CO" dirty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2241DA5F-45AC-EC45-74D9-4DDF653954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333119"/>
              </p:ext>
            </p:extLst>
          </p:nvPr>
        </p:nvGraphicFramePr>
        <p:xfrm>
          <a:off x="464072" y="3429000"/>
          <a:ext cx="5583382" cy="1412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n de mapa de bits" r:id="rId4" imgW="7229520" imgH="1828800" progId="Paint.Picture">
                  <p:embed/>
                </p:oleObj>
              </mc:Choice>
              <mc:Fallback>
                <p:oleObj name="Imagen de mapa de bits" r:id="rId4" imgW="7229520" imgH="18288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4072" y="3429000"/>
                        <a:ext cx="5583382" cy="14123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BEA80936-1C2E-79AA-1690-631AAA2FFF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841181"/>
              </p:ext>
            </p:extLst>
          </p:nvPr>
        </p:nvGraphicFramePr>
        <p:xfrm>
          <a:off x="6516158" y="2997227"/>
          <a:ext cx="2835479" cy="1999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Imagen de mapa de bits" r:id="rId6" imgW="7524720" imgH="5305320" progId="Paint.Picture">
                  <p:embed/>
                </p:oleObj>
              </mc:Choice>
              <mc:Fallback>
                <p:oleObj name="Imagen de mapa de bits" r:id="rId6" imgW="7524720" imgH="53053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16158" y="2997227"/>
                        <a:ext cx="2835479" cy="1999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164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072" y="464024"/>
            <a:ext cx="5650125" cy="641445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sz="1400" b="1" dirty="0">
                <a:ea typeface="+mj-ea"/>
              </a:rPr>
              <a:t>Secretaria de Educación Municipal de Ibagué</a:t>
            </a:r>
            <a:br>
              <a:rPr lang="es-CO" sz="1400" b="1" dirty="0">
                <a:ea typeface="+mj-ea"/>
              </a:rPr>
            </a:br>
            <a:r>
              <a:rPr lang="es-CO" sz="1400" b="1" dirty="0">
                <a:ea typeface="+mj-ea"/>
              </a:rPr>
              <a:t>Grupo Inspección y Vigilancia</a:t>
            </a:r>
            <a:br>
              <a:rPr lang="es-CO" sz="1400" b="1" dirty="0">
                <a:ea typeface="+mj-ea"/>
              </a:rPr>
            </a:br>
            <a:r>
              <a:rPr lang="es-CO" sz="1400" b="1" dirty="0">
                <a:ea typeface="+mj-ea"/>
              </a:rPr>
              <a:t>Trámite – LEGALIZACIÓN DE DOCUMENTOS PARA APOSTILLA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64072" y="1444238"/>
            <a:ext cx="11215310" cy="589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40"/>
              </a:lnSpc>
              <a:spcAft>
                <a:spcPts val="2250"/>
              </a:spcAft>
            </a:pPr>
            <a:r>
              <a:rPr lang="es-CO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Después de registrada la información, el ciudadano debe generar una solicitud (PQR), se sugiere recordar el usuario, contraseña, correo electrónico registrado y número de radicado de la solicitud o PQR, ya que la respuesta de la Secretaria de Educación se enviará al correo electrónico registrado y para realizar seguimiento a la solicitud, en caso de ser necesario, se debe realizar con el número de radicado.</a:t>
            </a: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4. El plazo para dar respuesta a la solicitud es de 15 días hábiles.</a:t>
            </a: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r>
              <a:rPr lang="es-CO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5. La Secretaría de Educación como respuesta a su requerimiento emitirá una constancia de legalización por cada documento radicado.</a:t>
            </a: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s-CO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legalizan certificados, diplomas y actas de grado, que contengan información en lengua castellana y únicamente expedidos por Establecimientos Educativos de la ciudad de Ibagué</a:t>
            </a: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firmados por el Rector del establecimiento.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Los diplomas y certificados universitarios, se legalizan en el Ministerio de Educación Nacional ubicado en la Calle 43 No. 57 – 14 teléfono 222 28 00, Bogotá DC.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endParaRPr lang="es-CO" sz="1800" dirty="0">
              <a:solidFill>
                <a:srgbClr val="33333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endParaRPr lang="es-CO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ts val="2040"/>
              </a:lnSpc>
              <a:spcAft>
                <a:spcPts val="2250"/>
              </a:spcAft>
            </a:pPr>
            <a:endParaRPr lang="es-CO" dirty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4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072" y="464024"/>
            <a:ext cx="5650125" cy="641445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sz="1400" b="1" dirty="0">
                <a:ea typeface="+mj-ea"/>
              </a:rPr>
              <a:t>Secretaria de Educación Municipal de Ibagué</a:t>
            </a:r>
            <a:br>
              <a:rPr lang="es-CO" sz="1400" b="1" dirty="0">
                <a:ea typeface="+mj-ea"/>
              </a:rPr>
            </a:br>
            <a:r>
              <a:rPr lang="es-CO" sz="1400" b="1" dirty="0">
                <a:ea typeface="+mj-ea"/>
              </a:rPr>
              <a:t>Grupo Inspección y Vigilancia</a:t>
            </a:r>
            <a:br>
              <a:rPr lang="es-CO" sz="1400" b="1" dirty="0">
                <a:ea typeface="+mj-ea"/>
              </a:rPr>
            </a:br>
            <a:r>
              <a:rPr lang="es-CO" sz="1400" b="1" dirty="0">
                <a:ea typeface="+mj-ea"/>
              </a:rPr>
              <a:t>Trámite – LEGALIZACIÓN DE DOCUMENTOS PARA APOSTILLA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E243709-E4D5-E37B-E978-76660A6A365F}"/>
              </a:ext>
            </a:extLst>
          </p:cNvPr>
          <p:cNvSpPr txBox="1"/>
          <p:nvPr/>
        </p:nvSpPr>
        <p:spPr>
          <a:xfrm>
            <a:off x="254000" y="1439170"/>
            <a:ext cx="11118328" cy="46500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Los diplomas y certificados expedidos por el SENA, se legalizan en el SENA, de acuerdo al centro de formación donde haya realizado los estudios.</a:t>
            </a:r>
            <a:endParaRPr lang="es-CO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documentos de colegios tanto privados como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oficiales</a:t>
            </a: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no requieren autenticación de firmas ante Notaría.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Si su documento no cumple los requisitos establecidos le será devuelto sin legalizar.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La documentación a legalizar debe llevar en el membrete nombre completo de la institución, resolución de aprobación con día, mes y año.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Los diplomas y certificados de otras ciudades de Colombia, se legalizan en la secretaría de educación de la ciudad o departamento correspondiente.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 Si posee certificados del exterior y quiere que sean válidos para Colombia (convalidar), es necesario que se dirija al Ministerio de Educación Nacional ubicado en la Calle 43 No. 57 – 14 teléfono: 222 28 00.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s-CO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CO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Inspección y Vigilancia</a:t>
            </a:r>
            <a:endParaRPr lang="es-CO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99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447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Times New Roman</vt:lpstr>
      <vt:lpstr>Office Theme</vt:lpstr>
      <vt:lpstr>Imagen de mapa de bits</vt:lpstr>
      <vt:lpstr>Secretaria de Educación Municipal de Ibagué Grupo Inspección y Vigilancia Trámite – LEGALIZACIÓN DE DOCUMENTOS PARA APOSTILLA</vt:lpstr>
      <vt:lpstr>Secretaria de Educación Municipal de Ibagué Grupo Inspección y Vigilancia Trámite – LEGALIZACIÓN DE DOCUMENTOS PARA APOSTILLA</vt:lpstr>
      <vt:lpstr>Secretaria de Educación Municipal de Ibagué Grupo Inspección y Vigilancia Trámite – LEGALIZACIÓN DE DOCUMENTOS PARA APOSTILLA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DISEÑOCOMUNICACIONES</dc:creator>
  <cp:lastModifiedBy>Educacion29</cp:lastModifiedBy>
  <cp:revision>66</cp:revision>
  <cp:lastPrinted>2022-05-18T16:15:43Z</cp:lastPrinted>
  <dcterms:created xsi:type="dcterms:W3CDTF">2021-05-03T16:08:31Z</dcterms:created>
  <dcterms:modified xsi:type="dcterms:W3CDTF">2022-05-23T14:13:37Z</dcterms:modified>
</cp:coreProperties>
</file>