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61" r:id="rId4"/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12192000"/>
  <p:notesSz cx="6858000" cy="9144000"/>
  <p:defaultTextStyle>
    <a:defPPr lvl="0">
      <a:defRPr lang="es-CO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1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B9B7C-A9AA-4F99-B30B-54D525581940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5591E-9454-43B3-B65C-3C9A565E7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7889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0488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4175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1429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3896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7061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9695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3160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0488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3.xml"/><Relationship Id="rId5" Type="http://schemas.openxmlformats.org/officeDocument/2006/relationships/hyperlink" Target="https://storyset.com/?utm_source=slidesgo_template&amp;utm_medium=referral-link&amp;utm_campaign=slidesgo_contents_of_this_template&amp;utm_term=storyset&amp;utm_content=storyset" TargetMode="External"/><Relationship Id="rId4" Type="http://schemas.openxmlformats.org/officeDocument/2006/relationships/hyperlink" Target="http://bit.ly/2TtBDfr" TargetMode="Externa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0861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833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2556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6" descr="C:\Users\DISEÑOCOMUNICACIONES\Desktop\Alcaldía 2021\Formato_Presentación_IbaguéVibra_2021_2_Mesa de trabajo 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9938" cy="686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9616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6" descr="C:\Users\DISEÑOCOMUNICACIONES\Desktop\Alcaldía 2021\Formato_Presentación_IbaguéVibra_2021_2_Mesa de trabajo 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9938" cy="686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1660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17" descr="C:\Users\DISEÑOCOMUNICACIONES\Desktop\Alcaldía 2021\Formato_Presentación_IbaguéVibra_2021_2_Mesa de trabajo 1 copia 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938" y="0"/>
            <a:ext cx="12199938" cy="686435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7"/>
          <p:cNvSpPr txBox="1">
            <a:spLocks noGrp="1"/>
          </p:cNvSpPr>
          <p:nvPr>
            <p:ph type="title"/>
          </p:nvPr>
        </p:nvSpPr>
        <p:spPr>
          <a:xfrm>
            <a:off x="831850" y="1951039"/>
            <a:ext cx="10515600" cy="1401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 Black"/>
              <a:buNone/>
              <a:defRPr sz="48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body" idx="1"/>
          </p:nvPr>
        </p:nvSpPr>
        <p:spPr>
          <a:xfrm>
            <a:off x="838200" y="355917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4871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80"/>
            <a:ext cx="12192000" cy="685723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838200" y="681036"/>
            <a:ext cx="10515600" cy="463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None/>
              <a:defRPr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838200" y="1698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None/>
              <a:defRPr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1589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21" descr="C:\Users\DISEÑOCOMUNICACIONES\Desktop\Alcaldía 2021\Formato_Presentación_IbaguéVibra_2021_2_Mesa de trabajo 1 copia 4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938" y="-12700"/>
            <a:ext cx="12199938" cy="686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9658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 txBox="1">
            <a:spLocks noGrp="1"/>
          </p:cNvSpPr>
          <p:nvPr>
            <p:ph type="body" idx="1"/>
          </p:nvPr>
        </p:nvSpPr>
        <p:spPr>
          <a:xfrm>
            <a:off x="838200" y="885824"/>
            <a:ext cx="10515600" cy="4956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None/>
              <a:defRPr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13633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3" name="Google Shape;33;p2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2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2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5119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0835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6888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8" name="Google Shape;4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6716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5" name="Google Shape;5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45376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37895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5422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0"/>
          <p:cNvSpPr/>
          <p:nvPr/>
        </p:nvSpPr>
        <p:spPr>
          <a:xfrm flipH="1">
            <a:off x="3524784" y="1636800"/>
            <a:ext cx="10718400" cy="35844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0"/>
          <p:cNvSpPr txBox="1">
            <a:spLocks noGrp="1"/>
          </p:cNvSpPr>
          <p:nvPr>
            <p:ph type="title"/>
          </p:nvPr>
        </p:nvSpPr>
        <p:spPr>
          <a:xfrm>
            <a:off x="4035433" y="2327851"/>
            <a:ext cx="7193600" cy="1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500"/>
              <a:buNone/>
              <a:defRPr sz="933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subTitle" idx="1"/>
          </p:nvPr>
        </p:nvSpPr>
        <p:spPr>
          <a:xfrm flipH="1">
            <a:off x="4035271" y="3779725"/>
            <a:ext cx="7193600" cy="5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50653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9"/>
          <p:cNvSpPr txBox="1">
            <a:spLocks noGrp="1"/>
          </p:cNvSpPr>
          <p:nvPr>
            <p:ph type="ctrTitle"/>
          </p:nvPr>
        </p:nvSpPr>
        <p:spPr>
          <a:xfrm>
            <a:off x="963167" y="1646376"/>
            <a:ext cx="6001600" cy="29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73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79" name="Google Shape;79;p29"/>
          <p:cNvSpPr txBox="1">
            <a:spLocks noGrp="1"/>
          </p:cNvSpPr>
          <p:nvPr>
            <p:ph type="subTitle" idx="1"/>
          </p:nvPr>
        </p:nvSpPr>
        <p:spPr>
          <a:xfrm>
            <a:off x="963167" y="4542012"/>
            <a:ext cx="60016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grpSp>
        <p:nvGrpSpPr>
          <p:cNvPr id="80" name="Google Shape;80;p29"/>
          <p:cNvGrpSpPr/>
          <p:nvPr/>
        </p:nvGrpSpPr>
        <p:grpSpPr>
          <a:xfrm>
            <a:off x="7643233" y="-4761665"/>
            <a:ext cx="3585600" cy="18309833"/>
            <a:chOff x="5732425" y="-5857249"/>
            <a:chExt cx="2689200" cy="13732375"/>
          </a:xfrm>
        </p:grpSpPr>
        <p:sp>
          <p:nvSpPr>
            <p:cNvPr id="81" name="Google Shape;81;p29"/>
            <p:cNvSpPr/>
            <p:nvPr/>
          </p:nvSpPr>
          <p:spPr>
            <a:xfrm>
              <a:off x="5732425" y="-5857249"/>
              <a:ext cx="2689200" cy="67827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29"/>
            <p:cNvSpPr/>
            <p:nvPr/>
          </p:nvSpPr>
          <p:spPr>
            <a:xfrm>
              <a:off x="5732425" y="1092426"/>
              <a:ext cx="2689200" cy="67827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3193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0"/>
          <p:cNvSpPr txBox="1">
            <a:spLocks noGrp="1"/>
          </p:cNvSpPr>
          <p:nvPr>
            <p:ph type="title"/>
          </p:nvPr>
        </p:nvSpPr>
        <p:spPr>
          <a:xfrm>
            <a:off x="7046800" y="2799067"/>
            <a:ext cx="4182000" cy="20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3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9pPr>
          </a:lstStyle>
          <a:p>
            <a:endParaRPr/>
          </a:p>
        </p:txBody>
      </p:sp>
      <p:sp>
        <p:nvSpPr>
          <p:cNvPr id="85" name="Google Shape;85;p30"/>
          <p:cNvSpPr txBox="1">
            <a:spLocks noGrp="1"/>
          </p:cNvSpPr>
          <p:nvPr>
            <p:ph type="title" idx="2"/>
          </p:nvPr>
        </p:nvSpPr>
        <p:spPr>
          <a:xfrm>
            <a:off x="8560633" y="1165337"/>
            <a:ext cx="1750800" cy="12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73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9pPr>
          </a:lstStyle>
          <a:p>
            <a:endParaRPr/>
          </a:p>
        </p:txBody>
      </p:sp>
      <p:sp>
        <p:nvSpPr>
          <p:cNvPr id="86" name="Google Shape;86;p30"/>
          <p:cNvSpPr txBox="1">
            <a:spLocks noGrp="1"/>
          </p:cNvSpPr>
          <p:nvPr>
            <p:ph type="subTitle" idx="1"/>
          </p:nvPr>
        </p:nvSpPr>
        <p:spPr>
          <a:xfrm>
            <a:off x="7046497" y="4653233"/>
            <a:ext cx="4182000" cy="9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3313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1"/>
          <p:cNvSpPr txBox="1">
            <a:spLocks noGrp="1"/>
          </p:cNvSpPr>
          <p:nvPr>
            <p:ph type="body" idx="1"/>
          </p:nvPr>
        </p:nvSpPr>
        <p:spPr>
          <a:xfrm>
            <a:off x="960000" y="1445292"/>
            <a:ext cx="9733600" cy="46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AutoNum type="arabicPeriod"/>
              <a:defRPr sz="1600"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600"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600"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/>
            </a:lvl9pPr>
          </a:lstStyle>
          <a:p>
            <a:endParaRPr/>
          </a:p>
        </p:txBody>
      </p:sp>
      <p:sp>
        <p:nvSpPr>
          <p:cNvPr id="89" name="Google Shape;89;p31"/>
          <p:cNvSpPr txBox="1">
            <a:spLocks noGrp="1"/>
          </p:cNvSpPr>
          <p:nvPr>
            <p:ph type="title"/>
          </p:nvPr>
        </p:nvSpPr>
        <p:spPr>
          <a:xfrm>
            <a:off x="960000" y="516800"/>
            <a:ext cx="86744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grpSp>
        <p:nvGrpSpPr>
          <p:cNvPr id="90" name="Google Shape;90;p31"/>
          <p:cNvGrpSpPr/>
          <p:nvPr/>
        </p:nvGrpSpPr>
        <p:grpSpPr>
          <a:xfrm>
            <a:off x="11407733" y="1870233"/>
            <a:ext cx="1561600" cy="4071533"/>
            <a:chOff x="8555800" y="1402675"/>
            <a:chExt cx="1171200" cy="3053650"/>
          </a:xfrm>
        </p:grpSpPr>
        <p:sp>
          <p:nvSpPr>
            <p:cNvPr id="91" name="Google Shape;91;p31"/>
            <p:cNvSpPr/>
            <p:nvPr/>
          </p:nvSpPr>
          <p:spPr>
            <a:xfrm>
              <a:off x="8555800" y="1402675"/>
              <a:ext cx="1171200" cy="670200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31"/>
            <p:cNvSpPr/>
            <p:nvPr/>
          </p:nvSpPr>
          <p:spPr>
            <a:xfrm>
              <a:off x="8555800" y="2197159"/>
              <a:ext cx="1171200" cy="6702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31"/>
            <p:cNvSpPr/>
            <p:nvPr/>
          </p:nvSpPr>
          <p:spPr>
            <a:xfrm>
              <a:off x="8555800" y="2991642"/>
              <a:ext cx="1171200" cy="6702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31"/>
            <p:cNvSpPr/>
            <p:nvPr/>
          </p:nvSpPr>
          <p:spPr>
            <a:xfrm>
              <a:off x="8555800" y="3786125"/>
              <a:ext cx="1171200" cy="6702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57191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2"/>
          <p:cNvSpPr txBox="1">
            <a:spLocks noGrp="1"/>
          </p:cNvSpPr>
          <p:nvPr>
            <p:ph type="subTitle" idx="1"/>
          </p:nvPr>
        </p:nvSpPr>
        <p:spPr>
          <a:xfrm>
            <a:off x="1350700" y="3105916"/>
            <a:ext cx="3323600" cy="18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title"/>
          </p:nvPr>
        </p:nvSpPr>
        <p:spPr>
          <a:xfrm>
            <a:off x="1350700" y="1652025"/>
            <a:ext cx="3323600" cy="14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75669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>
            <a:spLocks noGrp="1"/>
          </p:cNvSpPr>
          <p:nvPr>
            <p:ph type="title"/>
          </p:nvPr>
        </p:nvSpPr>
        <p:spPr>
          <a:xfrm flipH="1">
            <a:off x="1420925" y="2226051"/>
            <a:ext cx="6661200" cy="24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9333">
                <a:solidFill>
                  <a:schemeClr val="lt1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33"/>
          <p:cNvSpPr/>
          <p:nvPr/>
        </p:nvSpPr>
        <p:spPr>
          <a:xfrm flipH="1">
            <a:off x="-2049900" y="1636800"/>
            <a:ext cx="10718400" cy="35844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9160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99052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4"/>
          <p:cNvSpPr txBox="1">
            <a:spLocks noGrp="1"/>
          </p:cNvSpPr>
          <p:nvPr>
            <p:ph type="subTitle" idx="1"/>
          </p:nvPr>
        </p:nvSpPr>
        <p:spPr>
          <a:xfrm>
            <a:off x="963167" y="2975603"/>
            <a:ext cx="5569200" cy="19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title"/>
          </p:nvPr>
        </p:nvSpPr>
        <p:spPr>
          <a:xfrm>
            <a:off x="963351" y="2085779"/>
            <a:ext cx="5569200" cy="8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53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>
            <a:endParaRPr/>
          </a:p>
        </p:txBody>
      </p:sp>
      <p:sp>
        <p:nvSpPr>
          <p:cNvPr id="104" name="Google Shape;104;p34"/>
          <p:cNvSpPr/>
          <p:nvPr/>
        </p:nvSpPr>
        <p:spPr>
          <a:xfrm>
            <a:off x="7643233" y="711155"/>
            <a:ext cx="3585600" cy="9043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02530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5"/>
          <p:cNvSpPr txBox="1">
            <a:spLocks noGrp="1"/>
          </p:cNvSpPr>
          <p:nvPr>
            <p:ph type="title"/>
          </p:nvPr>
        </p:nvSpPr>
        <p:spPr>
          <a:xfrm>
            <a:off x="7400233" y="1845600"/>
            <a:ext cx="3434800" cy="24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48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38631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12991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7"/>
          <p:cNvSpPr txBox="1">
            <a:spLocks noGrp="1"/>
          </p:cNvSpPr>
          <p:nvPr>
            <p:ph type="title"/>
          </p:nvPr>
        </p:nvSpPr>
        <p:spPr>
          <a:xfrm>
            <a:off x="3675713" y="1965433"/>
            <a:ext cx="9852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37"/>
          <p:cNvSpPr txBox="1">
            <a:spLocks noGrp="1"/>
          </p:cNvSpPr>
          <p:nvPr>
            <p:ph type="subTitle" idx="1"/>
          </p:nvPr>
        </p:nvSpPr>
        <p:spPr>
          <a:xfrm>
            <a:off x="4911832" y="1850833"/>
            <a:ext cx="26952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11" name="Google Shape;111;p37"/>
          <p:cNvSpPr txBox="1">
            <a:spLocks noGrp="1"/>
          </p:cNvSpPr>
          <p:nvPr>
            <p:ph type="subTitle" idx="2"/>
          </p:nvPr>
        </p:nvSpPr>
        <p:spPr>
          <a:xfrm>
            <a:off x="7669180" y="1850833"/>
            <a:ext cx="34292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12" name="Google Shape;112;p37"/>
          <p:cNvSpPr txBox="1">
            <a:spLocks noGrp="1"/>
          </p:cNvSpPr>
          <p:nvPr>
            <p:ph type="title" idx="3"/>
          </p:nvPr>
        </p:nvSpPr>
        <p:spPr>
          <a:xfrm>
            <a:off x="3675713" y="3024744"/>
            <a:ext cx="9852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37"/>
          <p:cNvSpPr txBox="1">
            <a:spLocks noGrp="1"/>
          </p:cNvSpPr>
          <p:nvPr>
            <p:ph type="subTitle" idx="4"/>
          </p:nvPr>
        </p:nvSpPr>
        <p:spPr>
          <a:xfrm>
            <a:off x="4911832" y="2910144"/>
            <a:ext cx="26952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14" name="Google Shape;114;p37"/>
          <p:cNvSpPr txBox="1">
            <a:spLocks noGrp="1"/>
          </p:cNvSpPr>
          <p:nvPr>
            <p:ph type="subTitle" idx="5"/>
          </p:nvPr>
        </p:nvSpPr>
        <p:spPr>
          <a:xfrm>
            <a:off x="7669180" y="3969456"/>
            <a:ext cx="34292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15" name="Google Shape;115;p37"/>
          <p:cNvSpPr txBox="1">
            <a:spLocks noGrp="1"/>
          </p:cNvSpPr>
          <p:nvPr>
            <p:ph type="title" idx="6"/>
          </p:nvPr>
        </p:nvSpPr>
        <p:spPr>
          <a:xfrm>
            <a:off x="3675713" y="4084055"/>
            <a:ext cx="9852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37"/>
          <p:cNvSpPr txBox="1">
            <a:spLocks noGrp="1"/>
          </p:cNvSpPr>
          <p:nvPr>
            <p:ph type="subTitle" idx="7"/>
          </p:nvPr>
        </p:nvSpPr>
        <p:spPr>
          <a:xfrm>
            <a:off x="4911832" y="3969456"/>
            <a:ext cx="26952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17" name="Google Shape;117;p37"/>
          <p:cNvSpPr txBox="1">
            <a:spLocks noGrp="1"/>
          </p:cNvSpPr>
          <p:nvPr>
            <p:ph type="subTitle" idx="8"/>
          </p:nvPr>
        </p:nvSpPr>
        <p:spPr>
          <a:xfrm>
            <a:off x="7669180" y="2910144"/>
            <a:ext cx="34292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18" name="Google Shape;118;p37"/>
          <p:cNvSpPr txBox="1">
            <a:spLocks noGrp="1"/>
          </p:cNvSpPr>
          <p:nvPr>
            <p:ph type="title" idx="9"/>
          </p:nvPr>
        </p:nvSpPr>
        <p:spPr>
          <a:xfrm>
            <a:off x="960000" y="516800"/>
            <a:ext cx="102720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19" name="Google Shape;119;p37"/>
          <p:cNvSpPr txBox="1">
            <a:spLocks noGrp="1"/>
          </p:cNvSpPr>
          <p:nvPr>
            <p:ph type="title" idx="13"/>
          </p:nvPr>
        </p:nvSpPr>
        <p:spPr>
          <a:xfrm>
            <a:off x="3675713" y="5143365"/>
            <a:ext cx="9852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37"/>
          <p:cNvSpPr txBox="1">
            <a:spLocks noGrp="1"/>
          </p:cNvSpPr>
          <p:nvPr>
            <p:ph type="subTitle" idx="14"/>
          </p:nvPr>
        </p:nvSpPr>
        <p:spPr>
          <a:xfrm>
            <a:off x="4911832" y="5028767"/>
            <a:ext cx="26952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21" name="Google Shape;121;p37"/>
          <p:cNvSpPr txBox="1">
            <a:spLocks noGrp="1"/>
          </p:cNvSpPr>
          <p:nvPr>
            <p:ph type="subTitle" idx="15"/>
          </p:nvPr>
        </p:nvSpPr>
        <p:spPr>
          <a:xfrm>
            <a:off x="7669180" y="5028767"/>
            <a:ext cx="34292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49030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8"/>
          <p:cNvSpPr txBox="1">
            <a:spLocks noGrp="1"/>
          </p:cNvSpPr>
          <p:nvPr>
            <p:ph type="title"/>
          </p:nvPr>
        </p:nvSpPr>
        <p:spPr>
          <a:xfrm>
            <a:off x="1094400" y="4420396"/>
            <a:ext cx="3962400" cy="5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2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33"/>
            </a:lvl9pPr>
          </a:lstStyle>
          <a:p>
            <a:endParaRPr/>
          </a:p>
        </p:txBody>
      </p:sp>
      <p:sp>
        <p:nvSpPr>
          <p:cNvPr id="124" name="Google Shape;124;p38"/>
          <p:cNvSpPr txBox="1">
            <a:spLocks noGrp="1"/>
          </p:cNvSpPr>
          <p:nvPr>
            <p:ph type="subTitle" idx="1"/>
          </p:nvPr>
        </p:nvSpPr>
        <p:spPr>
          <a:xfrm>
            <a:off x="1094401" y="1545125"/>
            <a:ext cx="4791600" cy="2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200"/>
            </a:lvl9pPr>
          </a:lstStyle>
          <a:p>
            <a:endParaRPr/>
          </a:p>
        </p:txBody>
      </p:sp>
      <p:sp>
        <p:nvSpPr>
          <p:cNvPr id="125" name="Google Shape;125;p38"/>
          <p:cNvSpPr/>
          <p:nvPr/>
        </p:nvSpPr>
        <p:spPr>
          <a:xfrm>
            <a:off x="7137833" y="5329565"/>
            <a:ext cx="3959600" cy="5019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31422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9"/>
          <p:cNvSpPr txBox="1">
            <a:spLocks noGrp="1"/>
          </p:cNvSpPr>
          <p:nvPr>
            <p:ph type="body" idx="1"/>
          </p:nvPr>
        </p:nvSpPr>
        <p:spPr>
          <a:xfrm>
            <a:off x="6331167" y="1405000"/>
            <a:ext cx="4900800" cy="42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128" name="Google Shape;128;p39"/>
          <p:cNvSpPr txBox="1">
            <a:spLocks noGrp="1"/>
          </p:cNvSpPr>
          <p:nvPr>
            <p:ph type="body" idx="2"/>
          </p:nvPr>
        </p:nvSpPr>
        <p:spPr>
          <a:xfrm>
            <a:off x="960000" y="1405000"/>
            <a:ext cx="4900800" cy="42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129" name="Google Shape;129;p39"/>
          <p:cNvSpPr txBox="1">
            <a:spLocks noGrp="1"/>
          </p:cNvSpPr>
          <p:nvPr>
            <p:ph type="title"/>
          </p:nvPr>
        </p:nvSpPr>
        <p:spPr>
          <a:xfrm>
            <a:off x="960000" y="516800"/>
            <a:ext cx="102720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grpSp>
        <p:nvGrpSpPr>
          <p:cNvPr id="130" name="Google Shape;130;p39"/>
          <p:cNvGrpSpPr/>
          <p:nvPr/>
        </p:nvGrpSpPr>
        <p:grpSpPr>
          <a:xfrm>
            <a:off x="6331482" y="5694433"/>
            <a:ext cx="6293351" cy="359600"/>
            <a:chOff x="4748375" y="4265825"/>
            <a:chExt cx="4799688" cy="269700"/>
          </a:xfrm>
        </p:grpSpPr>
        <p:sp>
          <p:nvSpPr>
            <p:cNvPr id="131" name="Google Shape;131;p39"/>
            <p:cNvSpPr/>
            <p:nvPr/>
          </p:nvSpPr>
          <p:spPr>
            <a:xfrm>
              <a:off x="4748375" y="4265825"/>
              <a:ext cx="3161700" cy="2697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82275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FFFFFF"/>
                </a:solidFill>
                <a:latin typeface="Kanit"/>
                <a:ea typeface="Kanit"/>
                <a:cs typeface="Kanit"/>
                <a:sym typeface="Kanit"/>
              </a:endParaRPr>
            </a:p>
          </p:txBody>
        </p:sp>
        <p:sp>
          <p:nvSpPr>
            <p:cNvPr id="132" name="Google Shape;132;p39"/>
            <p:cNvSpPr/>
            <p:nvPr/>
          </p:nvSpPr>
          <p:spPr>
            <a:xfrm>
              <a:off x="7960163" y="4265825"/>
              <a:ext cx="1587900" cy="269700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82275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FFFFFF"/>
                </a:solidFill>
                <a:latin typeface="Kanit"/>
                <a:ea typeface="Kanit"/>
                <a:cs typeface="Kanit"/>
                <a:sym typeface="Kani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2094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0"/>
          <p:cNvSpPr txBox="1">
            <a:spLocks noGrp="1"/>
          </p:cNvSpPr>
          <p:nvPr>
            <p:ph type="subTitle" idx="1"/>
          </p:nvPr>
        </p:nvSpPr>
        <p:spPr>
          <a:xfrm>
            <a:off x="960000" y="4077563"/>
            <a:ext cx="45212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35" name="Google Shape;135;p40"/>
          <p:cNvSpPr txBox="1">
            <a:spLocks noGrp="1"/>
          </p:cNvSpPr>
          <p:nvPr>
            <p:ph type="subTitle" idx="2"/>
          </p:nvPr>
        </p:nvSpPr>
        <p:spPr>
          <a:xfrm>
            <a:off x="960000" y="1728684"/>
            <a:ext cx="45212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36" name="Google Shape;136;p40"/>
          <p:cNvSpPr txBox="1">
            <a:spLocks noGrp="1"/>
          </p:cNvSpPr>
          <p:nvPr>
            <p:ph type="title"/>
          </p:nvPr>
        </p:nvSpPr>
        <p:spPr>
          <a:xfrm>
            <a:off x="960000" y="516800"/>
            <a:ext cx="51360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37" name="Google Shape;137;p40"/>
          <p:cNvSpPr txBox="1">
            <a:spLocks noGrp="1"/>
          </p:cNvSpPr>
          <p:nvPr>
            <p:ph type="body" idx="3"/>
          </p:nvPr>
        </p:nvSpPr>
        <p:spPr>
          <a:xfrm>
            <a:off x="960067" y="2222484"/>
            <a:ext cx="4521200" cy="15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138" name="Google Shape;138;p40"/>
          <p:cNvSpPr txBox="1">
            <a:spLocks noGrp="1"/>
          </p:cNvSpPr>
          <p:nvPr>
            <p:ph type="body" idx="4"/>
          </p:nvPr>
        </p:nvSpPr>
        <p:spPr>
          <a:xfrm>
            <a:off x="965400" y="4571367"/>
            <a:ext cx="4521200" cy="15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139" name="Google Shape;139;p40"/>
          <p:cNvSpPr/>
          <p:nvPr/>
        </p:nvSpPr>
        <p:spPr>
          <a:xfrm>
            <a:off x="7137833" y="-3327292"/>
            <a:ext cx="3959600" cy="5019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29047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1"/>
          <p:cNvSpPr txBox="1">
            <a:spLocks noGrp="1"/>
          </p:cNvSpPr>
          <p:nvPr>
            <p:ph type="title"/>
          </p:nvPr>
        </p:nvSpPr>
        <p:spPr>
          <a:xfrm>
            <a:off x="1976767" y="2683155"/>
            <a:ext cx="11812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41"/>
          <p:cNvSpPr txBox="1">
            <a:spLocks noGrp="1"/>
          </p:cNvSpPr>
          <p:nvPr>
            <p:ph type="subTitle" idx="1"/>
          </p:nvPr>
        </p:nvSpPr>
        <p:spPr>
          <a:xfrm>
            <a:off x="1134967" y="3429633"/>
            <a:ext cx="28648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43" name="Google Shape;143;p41"/>
          <p:cNvSpPr txBox="1">
            <a:spLocks noGrp="1"/>
          </p:cNvSpPr>
          <p:nvPr>
            <p:ph type="subTitle" idx="2"/>
          </p:nvPr>
        </p:nvSpPr>
        <p:spPr>
          <a:xfrm>
            <a:off x="1134967" y="3924833"/>
            <a:ext cx="2864800" cy="11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44" name="Google Shape;144;p41"/>
          <p:cNvSpPr txBox="1">
            <a:spLocks noGrp="1"/>
          </p:cNvSpPr>
          <p:nvPr>
            <p:ph type="title" idx="3"/>
          </p:nvPr>
        </p:nvSpPr>
        <p:spPr>
          <a:xfrm>
            <a:off x="5505400" y="2683155"/>
            <a:ext cx="11812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41"/>
          <p:cNvSpPr txBox="1">
            <a:spLocks noGrp="1"/>
          </p:cNvSpPr>
          <p:nvPr>
            <p:ph type="subTitle" idx="4"/>
          </p:nvPr>
        </p:nvSpPr>
        <p:spPr>
          <a:xfrm>
            <a:off x="4663600" y="3429633"/>
            <a:ext cx="28648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46" name="Google Shape;146;p41"/>
          <p:cNvSpPr txBox="1">
            <a:spLocks noGrp="1"/>
          </p:cNvSpPr>
          <p:nvPr>
            <p:ph type="subTitle" idx="5"/>
          </p:nvPr>
        </p:nvSpPr>
        <p:spPr>
          <a:xfrm>
            <a:off x="4663600" y="3924833"/>
            <a:ext cx="2864800" cy="11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47" name="Google Shape;147;p41"/>
          <p:cNvSpPr txBox="1">
            <a:spLocks noGrp="1"/>
          </p:cNvSpPr>
          <p:nvPr>
            <p:ph type="title" idx="6"/>
          </p:nvPr>
        </p:nvSpPr>
        <p:spPr>
          <a:xfrm>
            <a:off x="9034033" y="2683155"/>
            <a:ext cx="11812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41"/>
          <p:cNvSpPr txBox="1">
            <a:spLocks noGrp="1"/>
          </p:cNvSpPr>
          <p:nvPr>
            <p:ph type="subTitle" idx="7"/>
          </p:nvPr>
        </p:nvSpPr>
        <p:spPr>
          <a:xfrm>
            <a:off x="8192233" y="3429633"/>
            <a:ext cx="28648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49" name="Google Shape;149;p41"/>
          <p:cNvSpPr txBox="1">
            <a:spLocks noGrp="1"/>
          </p:cNvSpPr>
          <p:nvPr>
            <p:ph type="subTitle" idx="8"/>
          </p:nvPr>
        </p:nvSpPr>
        <p:spPr>
          <a:xfrm>
            <a:off x="8192233" y="3924833"/>
            <a:ext cx="2864800" cy="11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50" name="Google Shape;150;p41"/>
          <p:cNvSpPr txBox="1">
            <a:spLocks noGrp="1"/>
          </p:cNvSpPr>
          <p:nvPr>
            <p:ph type="title" idx="9"/>
          </p:nvPr>
        </p:nvSpPr>
        <p:spPr>
          <a:xfrm>
            <a:off x="960000" y="516800"/>
            <a:ext cx="102720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32921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2"/>
          <p:cNvSpPr txBox="1">
            <a:spLocks noGrp="1"/>
          </p:cNvSpPr>
          <p:nvPr>
            <p:ph type="subTitle" idx="1"/>
          </p:nvPr>
        </p:nvSpPr>
        <p:spPr>
          <a:xfrm>
            <a:off x="960017" y="3202317"/>
            <a:ext cx="22772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53" name="Google Shape;153;p42"/>
          <p:cNvSpPr txBox="1">
            <a:spLocks noGrp="1"/>
          </p:cNvSpPr>
          <p:nvPr>
            <p:ph type="subTitle" idx="2"/>
          </p:nvPr>
        </p:nvSpPr>
        <p:spPr>
          <a:xfrm>
            <a:off x="960017" y="3697516"/>
            <a:ext cx="2277200" cy="11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54" name="Google Shape;154;p42"/>
          <p:cNvSpPr txBox="1">
            <a:spLocks noGrp="1"/>
          </p:cNvSpPr>
          <p:nvPr>
            <p:ph type="subTitle" idx="3"/>
          </p:nvPr>
        </p:nvSpPr>
        <p:spPr>
          <a:xfrm>
            <a:off x="3624947" y="3202317"/>
            <a:ext cx="22772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55" name="Google Shape;155;p42"/>
          <p:cNvSpPr txBox="1">
            <a:spLocks noGrp="1"/>
          </p:cNvSpPr>
          <p:nvPr>
            <p:ph type="subTitle" idx="4"/>
          </p:nvPr>
        </p:nvSpPr>
        <p:spPr>
          <a:xfrm>
            <a:off x="3624947" y="3697516"/>
            <a:ext cx="2277200" cy="11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56" name="Google Shape;156;p42"/>
          <p:cNvSpPr txBox="1">
            <a:spLocks noGrp="1"/>
          </p:cNvSpPr>
          <p:nvPr>
            <p:ph type="subTitle" idx="5"/>
          </p:nvPr>
        </p:nvSpPr>
        <p:spPr>
          <a:xfrm>
            <a:off x="6289884" y="3202317"/>
            <a:ext cx="22772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57" name="Google Shape;157;p42"/>
          <p:cNvSpPr txBox="1">
            <a:spLocks noGrp="1"/>
          </p:cNvSpPr>
          <p:nvPr>
            <p:ph type="subTitle" idx="6"/>
          </p:nvPr>
        </p:nvSpPr>
        <p:spPr>
          <a:xfrm>
            <a:off x="6289884" y="3697516"/>
            <a:ext cx="2277200" cy="11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58" name="Google Shape;158;p42"/>
          <p:cNvSpPr txBox="1">
            <a:spLocks noGrp="1"/>
          </p:cNvSpPr>
          <p:nvPr>
            <p:ph type="title"/>
          </p:nvPr>
        </p:nvSpPr>
        <p:spPr>
          <a:xfrm>
            <a:off x="960000" y="516800"/>
            <a:ext cx="102720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59" name="Google Shape;159;p42"/>
          <p:cNvSpPr txBox="1">
            <a:spLocks noGrp="1"/>
          </p:cNvSpPr>
          <p:nvPr>
            <p:ph type="subTitle" idx="7"/>
          </p:nvPr>
        </p:nvSpPr>
        <p:spPr>
          <a:xfrm>
            <a:off x="8954817" y="3202317"/>
            <a:ext cx="22772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60" name="Google Shape;160;p42"/>
          <p:cNvSpPr txBox="1">
            <a:spLocks noGrp="1"/>
          </p:cNvSpPr>
          <p:nvPr>
            <p:ph type="subTitle" idx="8"/>
          </p:nvPr>
        </p:nvSpPr>
        <p:spPr>
          <a:xfrm>
            <a:off x="8954817" y="3697516"/>
            <a:ext cx="2277200" cy="11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grpSp>
        <p:nvGrpSpPr>
          <p:cNvPr id="161" name="Google Shape;161;p42"/>
          <p:cNvGrpSpPr/>
          <p:nvPr/>
        </p:nvGrpSpPr>
        <p:grpSpPr>
          <a:xfrm>
            <a:off x="-1116010" y="5694028"/>
            <a:ext cx="14424019" cy="359615"/>
            <a:chOff x="-308765" y="4270521"/>
            <a:chExt cx="10818014" cy="269711"/>
          </a:xfrm>
        </p:grpSpPr>
        <p:sp>
          <p:nvSpPr>
            <p:cNvPr id="162" name="Google Shape;162;p42"/>
            <p:cNvSpPr/>
            <p:nvPr/>
          </p:nvSpPr>
          <p:spPr>
            <a:xfrm>
              <a:off x="2614742" y="4270532"/>
              <a:ext cx="3915900" cy="2697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42"/>
            <p:cNvSpPr/>
            <p:nvPr/>
          </p:nvSpPr>
          <p:spPr>
            <a:xfrm>
              <a:off x="-308765" y="4270532"/>
              <a:ext cx="2860800" cy="2697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42"/>
            <p:cNvSpPr/>
            <p:nvPr/>
          </p:nvSpPr>
          <p:spPr>
            <a:xfrm>
              <a:off x="6593349" y="4270521"/>
              <a:ext cx="3915900" cy="2697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1007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3"/>
          <p:cNvSpPr txBox="1">
            <a:spLocks noGrp="1"/>
          </p:cNvSpPr>
          <p:nvPr>
            <p:ph type="title"/>
          </p:nvPr>
        </p:nvSpPr>
        <p:spPr>
          <a:xfrm flipH="1">
            <a:off x="4877872" y="2055344"/>
            <a:ext cx="10240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43"/>
          <p:cNvSpPr txBox="1">
            <a:spLocks noGrp="1"/>
          </p:cNvSpPr>
          <p:nvPr>
            <p:ph type="subTitle" idx="1"/>
          </p:nvPr>
        </p:nvSpPr>
        <p:spPr>
          <a:xfrm flipH="1">
            <a:off x="963233" y="1760500"/>
            <a:ext cx="37456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68" name="Google Shape;168;p43"/>
          <p:cNvSpPr txBox="1">
            <a:spLocks noGrp="1"/>
          </p:cNvSpPr>
          <p:nvPr>
            <p:ph type="subTitle" idx="2"/>
          </p:nvPr>
        </p:nvSpPr>
        <p:spPr>
          <a:xfrm flipH="1">
            <a:off x="963233" y="2185920"/>
            <a:ext cx="37456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69" name="Google Shape;169;p43"/>
          <p:cNvSpPr txBox="1">
            <a:spLocks noGrp="1"/>
          </p:cNvSpPr>
          <p:nvPr>
            <p:ph type="title" idx="3"/>
          </p:nvPr>
        </p:nvSpPr>
        <p:spPr>
          <a:xfrm flipH="1">
            <a:off x="4877872" y="5052176"/>
            <a:ext cx="10240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43"/>
          <p:cNvSpPr txBox="1">
            <a:spLocks noGrp="1"/>
          </p:cNvSpPr>
          <p:nvPr>
            <p:ph type="subTitle" idx="4"/>
          </p:nvPr>
        </p:nvSpPr>
        <p:spPr>
          <a:xfrm flipH="1">
            <a:off x="963233" y="4757313"/>
            <a:ext cx="37456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71" name="Google Shape;171;p43"/>
          <p:cNvSpPr txBox="1">
            <a:spLocks noGrp="1"/>
          </p:cNvSpPr>
          <p:nvPr>
            <p:ph type="subTitle" idx="5"/>
          </p:nvPr>
        </p:nvSpPr>
        <p:spPr>
          <a:xfrm flipH="1">
            <a:off x="963233" y="5182733"/>
            <a:ext cx="37456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72" name="Google Shape;172;p43"/>
          <p:cNvSpPr txBox="1">
            <a:spLocks noGrp="1"/>
          </p:cNvSpPr>
          <p:nvPr>
            <p:ph type="title" idx="6"/>
          </p:nvPr>
        </p:nvSpPr>
        <p:spPr>
          <a:xfrm>
            <a:off x="6290128" y="2055344"/>
            <a:ext cx="10240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3" name="Google Shape;173;p43"/>
          <p:cNvSpPr txBox="1">
            <a:spLocks noGrp="1"/>
          </p:cNvSpPr>
          <p:nvPr>
            <p:ph type="subTitle" idx="7"/>
          </p:nvPr>
        </p:nvSpPr>
        <p:spPr>
          <a:xfrm>
            <a:off x="7483167" y="1760500"/>
            <a:ext cx="37456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74" name="Google Shape;174;p43"/>
          <p:cNvSpPr txBox="1">
            <a:spLocks noGrp="1"/>
          </p:cNvSpPr>
          <p:nvPr>
            <p:ph type="subTitle" idx="8"/>
          </p:nvPr>
        </p:nvSpPr>
        <p:spPr>
          <a:xfrm>
            <a:off x="7483167" y="2185917"/>
            <a:ext cx="37456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75" name="Google Shape;175;p43"/>
          <p:cNvSpPr txBox="1">
            <a:spLocks noGrp="1"/>
          </p:cNvSpPr>
          <p:nvPr>
            <p:ph type="title" idx="9"/>
          </p:nvPr>
        </p:nvSpPr>
        <p:spPr>
          <a:xfrm>
            <a:off x="960000" y="516800"/>
            <a:ext cx="102720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76" name="Google Shape;176;p43"/>
          <p:cNvSpPr txBox="1">
            <a:spLocks noGrp="1"/>
          </p:cNvSpPr>
          <p:nvPr>
            <p:ph type="title" idx="13"/>
          </p:nvPr>
        </p:nvSpPr>
        <p:spPr>
          <a:xfrm>
            <a:off x="6290128" y="5052192"/>
            <a:ext cx="10240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43"/>
          <p:cNvSpPr txBox="1">
            <a:spLocks noGrp="1"/>
          </p:cNvSpPr>
          <p:nvPr>
            <p:ph type="subTitle" idx="14"/>
          </p:nvPr>
        </p:nvSpPr>
        <p:spPr>
          <a:xfrm>
            <a:off x="7483167" y="4757327"/>
            <a:ext cx="37456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78" name="Google Shape;178;p43"/>
          <p:cNvSpPr txBox="1">
            <a:spLocks noGrp="1"/>
          </p:cNvSpPr>
          <p:nvPr>
            <p:ph type="subTitle" idx="15"/>
          </p:nvPr>
        </p:nvSpPr>
        <p:spPr>
          <a:xfrm>
            <a:off x="7483167" y="5182768"/>
            <a:ext cx="37456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79" name="Google Shape;179;p43"/>
          <p:cNvSpPr txBox="1">
            <a:spLocks noGrp="1"/>
          </p:cNvSpPr>
          <p:nvPr>
            <p:ph type="title" idx="16"/>
          </p:nvPr>
        </p:nvSpPr>
        <p:spPr>
          <a:xfrm flipH="1">
            <a:off x="4877872" y="3553760"/>
            <a:ext cx="10240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43"/>
          <p:cNvSpPr txBox="1">
            <a:spLocks noGrp="1"/>
          </p:cNvSpPr>
          <p:nvPr>
            <p:ph type="subTitle" idx="17"/>
          </p:nvPr>
        </p:nvSpPr>
        <p:spPr>
          <a:xfrm flipH="1">
            <a:off x="963233" y="3258907"/>
            <a:ext cx="37456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81" name="Google Shape;181;p43"/>
          <p:cNvSpPr txBox="1">
            <a:spLocks noGrp="1"/>
          </p:cNvSpPr>
          <p:nvPr>
            <p:ph type="subTitle" idx="18"/>
          </p:nvPr>
        </p:nvSpPr>
        <p:spPr>
          <a:xfrm flipH="1">
            <a:off x="963233" y="3684327"/>
            <a:ext cx="37456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82" name="Google Shape;182;p43"/>
          <p:cNvSpPr txBox="1">
            <a:spLocks noGrp="1"/>
          </p:cNvSpPr>
          <p:nvPr>
            <p:ph type="title" idx="19"/>
          </p:nvPr>
        </p:nvSpPr>
        <p:spPr>
          <a:xfrm>
            <a:off x="6290128" y="3553760"/>
            <a:ext cx="10240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3" name="Google Shape;183;p43"/>
          <p:cNvSpPr txBox="1">
            <a:spLocks noGrp="1"/>
          </p:cNvSpPr>
          <p:nvPr>
            <p:ph type="subTitle" idx="20"/>
          </p:nvPr>
        </p:nvSpPr>
        <p:spPr>
          <a:xfrm>
            <a:off x="7483167" y="3258911"/>
            <a:ext cx="37456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84" name="Google Shape;184;p43"/>
          <p:cNvSpPr txBox="1">
            <a:spLocks noGrp="1"/>
          </p:cNvSpPr>
          <p:nvPr>
            <p:ph type="subTitle" idx="21"/>
          </p:nvPr>
        </p:nvSpPr>
        <p:spPr>
          <a:xfrm>
            <a:off x="7483167" y="3684333"/>
            <a:ext cx="3745600" cy="9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7011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89607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4"/>
          <p:cNvSpPr/>
          <p:nvPr/>
        </p:nvSpPr>
        <p:spPr>
          <a:xfrm flipH="1">
            <a:off x="-2247316" y="1636801"/>
            <a:ext cx="8401200" cy="35844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44"/>
          <p:cNvSpPr/>
          <p:nvPr/>
        </p:nvSpPr>
        <p:spPr>
          <a:xfrm>
            <a:off x="6038116" y="717468"/>
            <a:ext cx="8401200" cy="2580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4"/>
          <p:cNvSpPr/>
          <p:nvPr/>
        </p:nvSpPr>
        <p:spPr>
          <a:xfrm>
            <a:off x="6038116" y="3560132"/>
            <a:ext cx="8401200" cy="2580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4"/>
          <p:cNvSpPr txBox="1">
            <a:spLocks noGrp="1"/>
          </p:cNvSpPr>
          <p:nvPr>
            <p:ph type="title"/>
          </p:nvPr>
        </p:nvSpPr>
        <p:spPr>
          <a:xfrm>
            <a:off x="1339856" y="2500117"/>
            <a:ext cx="3804400" cy="9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733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0" name="Google Shape;190;p44"/>
          <p:cNvSpPr txBox="1">
            <a:spLocks noGrp="1"/>
          </p:cNvSpPr>
          <p:nvPr>
            <p:ph type="subTitle" idx="1"/>
          </p:nvPr>
        </p:nvSpPr>
        <p:spPr>
          <a:xfrm>
            <a:off x="1567256" y="3581025"/>
            <a:ext cx="3349600" cy="5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1" name="Google Shape;191;p44"/>
          <p:cNvSpPr txBox="1">
            <a:spLocks noGrp="1"/>
          </p:cNvSpPr>
          <p:nvPr>
            <p:ph type="title" idx="2"/>
          </p:nvPr>
        </p:nvSpPr>
        <p:spPr>
          <a:xfrm>
            <a:off x="7047740" y="1078784"/>
            <a:ext cx="3804400" cy="9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733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2" name="Google Shape;192;p44"/>
          <p:cNvSpPr txBox="1">
            <a:spLocks noGrp="1"/>
          </p:cNvSpPr>
          <p:nvPr>
            <p:ph type="subTitle" idx="3"/>
          </p:nvPr>
        </p:nvSpPr>
        <p:spPr>
          <a:xfrm>
            <a:off x="7275140" y="2159692"/>
            <a:ext cx="3349600" cy="5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3" name="Google Shape;193;p44"/>
          <p:cNvSpPr txBox="1">
            <a:spLocks noGrp="1"/>
          </p:cNvSpPr>
          <p:nvPr>
            <p:ph type="title" idx="4"/>
          </p:nvPr>
        </p:nvSpPr>
        <p:spPr>
          <a:xfrm>
            <a:off x="7047740" y="3921451"/>
            <a:ext cx="3804400" cy="9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733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66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4" name="Google Shape;194;p44"/>
          <p:cNvSpPr txBox="1">
            <a:spLocks noGrp="1"/>
          </p:cNvSpPr>
          <p:nvPr>
            <p:ph type="subTitle" idx="5"/>
          </p:nvPr>
        </p:nvSpPr>
        <p:spPr>
          <a:xfrm>
            <a:off x="7275140" y="5002359"/>
            <a:ext cx="3349600" cy="5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21409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5"/>
          <p:cNvSpPr txBox="1">
            <a:spLocks noGrp="1"/>
          </p:cNvSpPr>
          <p:nvPr>
            <p:ph type="title"/>
          </p:nvPr>
        </p:nvSpPr>
        <p:spPr>
          <a:xfrm>
            <a:off x="1205295" y="4088308"/>
            <a:ext cx="18564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9pPr>
          </a:lstStyle>
          <a:p>
            <a:endParaRPr/>
          </a:p>
        </p:txBody>
      </p:sp>
      <p:sp>
        <p:nvSpPr>
          <p:cNvPr id="197" name="Google Shape;197;p45"/>
          <p:cNvSpPr txBox="1">
            <a:spLocks noGrp="1"/>
          </p:cNvSpPr>
          <p:nvPr>
            <p:ph type="title" idx="2"/>
          </p:nvPr>
        </p:nvSpPr>
        <p:spPr>
          <a:xfrm>
            <a:off x="9130300" y="4088308"/>
            <a:ext cx="18564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4267"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4267"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4267"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4267"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4267"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4267"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4267"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4267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98" name="Google Shape;198;p45"/>
          <p:cNvSpPr txBox="1">
            <a:spLocks noGrp="1"/>
          </p:cNvSpPr>
          <p:nvPr>
            <p:ph type="title" idx="3"/>
          </p:nvPr>
        </p:nvSpPr>
        <p:spPr>
          <a:xfrm>
            <a:off x="960000" y="516800"/>
            <a:ext cx="102720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99" name="Google Shape;199;p45"/>
          <p:cNvSpPr txBox="1">
            <a:spLocks noGrp="1"/>
          </p:cNvSpPr>
          <p:nvPr>
            <p:ph type="subTitle" idx="1"/>
          </p:nvPr>
        </p:nvSpPr>
        <p:spPr>
          <a:xfrm flipH="1">
            <a:off x="959495" y="4825835"/>
            <a:ext cx="23480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200" name="Google Shape;200;p45"/>
          <p:cNvSpPr txBox="1">
            <a:spLocks noGrp="1"/>
          </p:cNvSpPr>
          <p:nvPr>
            <p:ph type="subTitle" idx="4"/>
          </p:nvPr>
        </p:nvSpPr>
        <p:spPr>
          <a:xfrm flipH="1">
            <a:off x="959495" y="5346281"/>
            <a:ext cx="2348000" cy="6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201" name="Google Shape;201;p45"/>
          <p:cNvSpPr txBox="1">
            <a:spLocks noGrp="1"/>
          </p:cNvSpPr>
          <p:nvPr>
            <p:ph type="subTitle" idx="5"/>
          </p:nvPr>
        </p:nvSpPr>
        <p:spPr>
          <a:xfrm flipH="1">
            <a:off x="8884500" y="4825835"/>
            <a:ext cx="23480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202" name="Google Shape;202;p45"/>
          <p:cNvSpPr txBox="1">
            <a:spLocks noGrp="1"/>
          </p:cNvSpPr>
          <p:nvPr>
            <p:ph type="subTitle" idx="6"/>
          </p:nvPr>
        </p:nvSpPr>
        <p:spPr>
          <a:xfrm flipH="1">
            <a:off x="8884500" y="5346281"/>
            <a:ext cx="2348000" cy="6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203" name="Google Shape;203;p45"/>
          <p:cNvSpPr txBox="1">
            <a:spLocks noGrp="1"/>
          </p:cNvSpPr>
          <p:nvPr>
            <p:ph type="title" idx="7"/>
          </p:nvPr>
        </p:nvSpPr>
        <p:spPr>
          <a:xfrm>
            <a:off x="3846963" y="4088308"/>
            <a:ext cx="18564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9pPr>
          </a:lstStyle>
          <a:p>
            <a:endParaRPr/>
          </a:p>
        </p:txBody>
      </p:sp>
      <p:sp>
        <p:nvSpPr>
          <p:cNvPr id="204" name="Google Shape;204;p45"/>
          <p:cNvSpPr txBox="1">
            <a:spLocks noGrp="1"/>
          </p:cNvSpPr>
          <p:nvPr>
            <p:ph type="subTitle" idx="8"/>
          </p:nvPr>
        </p:nvSpPr>
        <p:spPr>
          <a:xfrm flipH="1">
            <a:off x="3601163" y="4825835"/>
            <a:ext cx="23480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205" name="Google Shape;205;p45"/>
          <p:cNvSpPr txBox="1">
            <a:spLocks noGrp="1"/>
          </p:cNvSpPr>
          <p:nvPr>
            <p:ph type="subTitle" idx="9"/>
          </p:nvPr>
        </p:nvSpPr>
        <p:spPr>
          <a:xfrm flipH="1">
            <a:off x="3601163" y="5346281"/>
            <a:ext cx="2348000" cy="6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206" name="Google Shape;206;p45"/>
          <p:cNvSpPr txBox="1">
            <a:spLocks noGrp="1"/>
          </p:cNvSpPr>
          <p:nvPr>
            <p:ph type="title" idx="13"/>
          </p:nvPr>
        </p:nvSpPr>
        <p:spPr>
          <a:xfrm>
            <a:off x="6488632" y="4088308"/>
            <a:ext cx="18564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9pPr>
          </a:lstStyle>
          <a:p>
            <a:endParaRPr/>
          </a:p>
        </p:txBody>
      </p:sp>
      <p:sp>
        <p:nvSpPr>
          <p:cNvPr id="207" name="Google Shape;207;p45"/>
          <p:cNvSpPr txBox="1">
            <a:spLocks noGrp="1"/>
          </p:cNvSpPr>
          <p:nvPr>
            <p:ph type="subTitle" idx="14"/>
          </p:nvPr>
        </p:nvSpPr>
        <p:spPr>
          <a:xfrm flipH="1">
            <a:off x="6242832" y="4825835"/>
            <a:ext cx="2348000" cy="4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933" b="1"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208" name="Google Shape;208;p45"/>
          <p:cNvSpPr txBox="1">
            <a:spLocks noGrp="1"/>
          </p:cNvSpPr>
          <p:nvPr>
            <p:ph type="subTitle" idx="15"/>
          </p:nvPr>
        </p:nvSpPr>
        <p:spPr>
          <a:xfrm flipH="1">
            <a:off x="6242832" y="5346281"/>
            <a:ext cx="2348000" cy="6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97636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6"/>
          <p:cNvSpPr txBox="1">
            <a:spLocks noGrp="1"/>
          </p:cNvSpPr>
          <p:nvPr>
            <p:ph type="body" idx="1"/>
          </p:nvPr>
        </p:nvSpPr>
        <p:spPr>
          <a:xfrm>
            <a:off x="5736000" y="2037349"/>
            <a:ext cx="4832800" cy="37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2133"/>
            </a:lvl1pPr>
            <a:lvl2pPr marL="914400" lvl="1" indent="-31750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SzPts val="1400"/>
              <a:buChar char="○"/>
              <a:defRPr sz="2133"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133"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133"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133"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133"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133"/>
            </a:lvl9pPr>
          </a:lstStyle>
          <a:p>
            <a:endParaRPr/>
          </a:p>
        </p:txBody>
      </p:sp>
      <p:sp>
        <p:nvSpPr>
          <p:cNvPr id="211" name="Google Shape;211;p46"/>
          <p:cNvSpPr txBox="1">
            <a:spLocks noGrp="1"/>
          </p:cNvSpPr>
          <p:nvPr>
            <p:ph type="title"/>
          </p:nvPr>
        </p:nvSpPr>
        <p:spPr>
          <a:xfrm>
            <a:off x="960000" y="516800"/>
            <a:ext cx="102720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4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19912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bg>
      <p:bgPr>
        <a:noFill/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7"/>
          <p:cNvSpPr txBox="1">
            <a:spLocks noGrp="1"/>
          </p:cNvSpPr>
          <p:nvPr>
            <p:ph type="title"/>
          </p:nvPr>
        </p:nvSpPr>
        <p:spPr>
          <a:xfrm>
            <a:off x="6559233" y="1714983"/>
            <a:ext cx="4669600" cy="19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14" name="Google Shape;214;p47"/>
          <p:cNvSpPr txBox="1">
            <a:spLocks noGrp="1"/>
          </p:cNvSpPr>
          <p:nvPr>
            <p:ph type="subTitle" idx="1"/>
          </p:nvPr>
        </p:nvSpPr>
        <p:spPr>
          <a:xfrm>
            <a:off x="6559233" y="3583384"/>
            <a:ext cx="4669600" cy="15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grpSp>
        <p:nvGrpSpPr>
          <p:cNvPr id="215" name="Google Shape;215;p47"/>
          <p:cNvGrpSpPr/>
          <p:nvPr/>
        </p:nvGrpSpPr>
        <p:grpSpPr>
          <a:xfrm>
            <a:off x="-411686" y="5694043"/>
            <a:ext cx="11509645" cy="359584"/>
            <a:chOff x="1309739" y="3938339"/>
            <a:chExt cx="7007252" cy="670200"/>
          </a:xfrm>
        </p:grpSpPr>
        <p:sp>
          <p:nvSpPr>
            <p:cNvPr id="216" name="Google Shape;216;p47"/>
            <p:cNvSpPr/>
            <p:nvPr/>
          </p:nvSpPr>
          <p:spPr>
            <a:xfrm>
              <a:off x="3682891" y="3938339"/>
              <a:ext cx="4634100" cy="6702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47"/>
            <p:cNvSpPr/>
            <p:nvPr/>
          </p:nvSpPr>
          <p:spPr>
            <a:xfrm>
              <a:off x="1309739" y="3938339"/>
              <a:ext cx="2322300" cy="6702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60917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8"/>
          <p:cNvSpPr txBox="1">
            <a:spLocks noGrp="1"/>
          </p:cNvSpPr>
          <p:nvPr>
            <p:ph type="title"/>
          </p:nvPr>
        </p:nvSpPr>
        <p:spPr>
          <a:xfrm>
            <a:off x="963167" y="1756767"/>
            <a:ext cx="5113600" cy="12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73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48"/>
          <p:cNvSpPr txBox="1">
            <a:spLocks noGrp="1"/>
          </p:cNvSpPr>
          <p:nvPr>
            <p:ph type="subTitle" idx="1"/>
          </p:nvPr>
        </p:nvSpPr>
        <p:spPr>
          <a:xfrm>
            <a:off x="963167" y="2998652"/>
            <a:ext cx="5113600" cy="13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48"/>
          <p:cNvSpPr txBox="1"/>
          <p:nvPr/>
        </p:nvSpPr>
        <p:spPr>
          <a:xfrm>
            <a:off x="963167" y="4599933"/>
            <a:ext cx="4509600" cy="10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O" sz="1600">
                <a:solidFill>
                  <a:srgbClr val="102540"/>
                </a:solidFill>
                <a:latin typeface="DM Sans"/>
                <a:ea typeface="DM Sans"/>
                <a:cs typeface="DM Sans"/>
                <a:sym typeface="DM Sans"/>
              </a:rPr>
              <a:t>CREDITS: This presentation template was created by </a:t>
            </a:r>
            <a:r>
              <a:rPr lang="es-CO" sz="1600" b="1">
                <a:solidFill>
                  <a:srgbClr val="102540"/>
                </a:solidFill>
                <a:uFill>
                  <a:noFill/>
                </a:uFill>
                <a:latin typeface="DM Sans"/>
                <a:ea typeface="DM Sans"/>
                <a:cs typeface="DM Sans"/>
                <a:sym typeface="DM Sans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s-CO" sz="1600">
                <a:solidFill>
                  <a:srgbClr val="102540"/>
                </a:solidFill>
                <a:latin typeface="DM Sans"/>
                <a:ea typeface="DM Sans"/>
                <a:cs typeface="DM Sans"/>
                <a:sym typeface="DM Sans"/>
              </a:rPr>
              <a:t>, including icons by </a:t>
            </a:r>
            <a:r>
              <a:rPr lang="es-CO" sz="1600" b="1">
                <a:solidFill>
                  <a:srgbClr val="102540"/>
                </a:solidFill>
                <a:uFill>
                  <a:noFill/>
                </a:uFill>
                <a:latin typeface="DM Sans"/>
                <a:ea typeface="DM Sans"/>
                <a:cs typeface="DM Sans"/>
                <a:sym typeface="DM Sans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s-CO" sz="1600">
                <a:solidFill>
                  <a:srgbClr val="102540"/>
                </a:solidFill>
                <a:latin typeface="DM Sans"/>
                <a:ea typeface="DM Sans"/>
                <a:cs typeface="DM Sans"/>
                <a:sym typeface="DM Sans"/>
              </a:rPr>
              <a:t>, infographics &amp; images by </a:t>
            </a:r>
            <a:r>
              <a:rPr lang="es-CO" sz="1600" b="1">
                <a:solidFill>
                  <a:srgbClr val="102540"/>
                </a:solidFill>
                <a:uFill>
                  <a:noFill/>
                </a:uFill>
                <a:latin typeface="DM Sans"/>
                <a:ea typeface="DM Sans"/>
                <a:cs typeface="DM Sans"/>
                <a:sym typeface="DM Sans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s-CO" sz="1600" b="1">
                <a:solidFill>
                  <a:srgbClr val="10254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s-CO" sz="1600">
                <a:solidFill>
                  <a:srgbClr val="102540"/>
                </a:solidFill>
                <a:latin typeface="DM Sans"/>
                <a:ea typeface="DM Sans"/>
                <a:cs typeface="DM Sans"/>
                <a:sym typeface="DM Sans"/>
              </a:rPr>
              <a:t>and illustrations by </a:t>
            </a:r>
            <a:r>
              <a:rPr lang="es-CO" sz="1600" b="1">
                <a:solidFill>
                  <a:srgbClr val="102540"/>
                </a:solidFill>
                <a:uFill>
                  <a:noFill/>
                </a:uFill>
                <a:latin typeface="DM Sans"/>
                <a:ea typeface="DM Sans"/>
                <a:cs typeface="DM Sans"/>
                <a:sym typeface="DM Sans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Storyset</a:t>
            </a:r>
            <a:endParaRPr sz="1600" b="1">
              <a:solidFill>
                <a:srgbClr val="102540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pSp>
        <p:nvGrpSpPr>
          <p:cNvPr id="222" name="Google Shape;222;p48"/>
          <p:cNvGrpSpPr/>
          <p:nvPr/>
        </p:nvGrpSpPr>
        <p:grpSpPr>
          <a:xfrm>
            <a:off x="7138196" y="-5371266"/>
            <a:ext cx="4091169" cy="18309833"/>
            <a:chOff x="5732425" y="-5857249"/>
            <a:chExt cx="2689200" cy="13732375"/>
          </a:xfrm>
        </p:grpSpPr>
        <p:sp>
          <p:nvSpPr>
            <p:cNvPr id="223" name="Google Shape;223;p48"/>
            <p:cNvSpPr/>
            <p:nvPr/>
          </p:nvSpPr>
          <p:spPr>
            <a:xfrm>
              <a:off x="5732425" y="-5857249"/>
              <a:ext cx="2689200" cy="67827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48"/>
            <p:cNvSpPr/>
            <p:nvPr/>
          </p:nvSpPr>
          <p:spPr>
            <a:xfrm>
              <a:off x="5732425" y="1092426"/>
              <a:ext cx="2689200" cy="67827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73393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9"/>
          <p:cNvSpPr/>
          <p:nvPr/>
        </p:nvSpPr>
        <p:spPr>
          <a:xfrm flipH="1">
            <a:off x="-2247272" y="2138801"/>
            <a:ext cx="3210400" cy="25804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49"/>
          <p:cNvSpPr/>
          <p:nvPr/>
        </p:nvSpPr>
        <p:spPr>
          <a:xfrm>
            <a:off x="11228872" y="717468"/>
            <a:ext cx="3210400" cy="2580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49"/>
          <p:cNvSpPr/>
          <p:nvPr/>
        </p:nvSpPr>
        <p:spPr>
          <a:xfrm>
            <a:off x="11228872" y="3560132"/>
            <a:ext cx="3210400" cy="2580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908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05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1199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7922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568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5364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24469-8C83-44DD-897C-4826A5012FBA}" type="datetimeFigureOut">
              <a:rPr lang="es-CO" smtClean="0"/>
              <a:t>26/07/2023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23F0C-B496-4F57-84AD-B21DAA512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2398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15" name="Google Shape;15;p1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368" y="0"/>
            <a:ext cx="1218726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424908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9"/>
          <p:cNvSpPr txBox="1">
            <a:spLocks noGrp="1"/>
          </p:cNvSpPr>
          <p:nvPr>
            <p:ph type="title"/>
          </p:nvPr>
        </p:nvSpPr>
        <p:spPr>
          <a:xfrm>
            <a:off x="960000" y="516800"/>
            <a:ext cx="10272000" cy="7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Kanit"/>
              <a:buNone/>
              <a:defRPr sz="3200" b="1" i="0" u="none" strike="noStrike" cap="none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body" idx="1"/>
          </p:nvPr>
        </p:nvSpPr>
        <p:spPr>
          <a:xfrm>
            <a:off x="960000" y="1734467"/>
            <a:ext cx="10272000" cy="43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Char char="●"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Char char="○"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Char char="■"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Char char="●"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Char char="○"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Char char="■"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Char char="●"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Char char="○"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Char char="■"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60596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43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588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"/>
          <p:cNvSpPr txBox="1">
            <a:spLocks noGrp="1"/>
          </p:cNvSpPr>
          <p:nvPr>
            <p:ph type="title"/>
          </p:nvPr>
        </p:nvSpPr>
        <p:spPr>
          <a:xfrm>
            <a:off x="918446" y="1924383"/>
            <a:ext cx="10515600" cy="3582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 Black"/>
              <a:buNone/>
            </a:pPr>
            <a:r>
              <a:rPr lang="es-CO" sz="3000" dirty="0"/>
              <a:t/>
            </a:r>
            <a:br>
              <a:rPr lang="es-CO" sz="3000" dirty="0"/>
            </a:br>
            <a:r>
              <a:rPr lang="es-CO" sz="3000" dirty="0"/>
              <a:t/>
            </a:r>
            <a:br>
              <a:rPr lang="es-CO" sz="3000" dirty="0"/>
            </a:br>
            <a:r>
              <a:rPr lang="es-CO" sz="3000" dirty="0"/>
              <a:t/>
            </a:r>
            <a:br>
              <a:rPr lang="es-CO" sz="3000" dirty="0"/>
            </a:br>
            <a:r>
              <a:rPr lang="es-CO" sz="3000" dirty="0"/>
              <a:t/>
            </a:r>
            <a:br>
              <a:rPr lang="es-CO" sz="3000" dirty="0"/>
            </a:br>
            <a:r>
              <a:rPr lang="es-CO" sz="3000" dirty="0"/>
              <a:t>SECRETARÍA DE EDUCACIÓN MUNICIPAL DE IBAGUÉ </a:t>
            </a:r>
            <a:br>
              <a:rPr lang="es-CO" sz="3000" dirty="0"/>
            </a:br>
            <a:r>
              <a:rPr lang="es-CO" sz="3000" dirty="0"/>
              <a:t/>
            </a:r>
            <a:br>
              <a:rPr lang="es-CO" sz="3000" dirty="0"/>
            </a:br>
            <a:r>
              <a:rPr lang="es-CO" sz="3000" dirty="0"/>
              <a:t/>
            </a:r>
            <a:br>
              <a:rPr lang="es-CO" sz="3000" dirty="0"/>
            </a:br>
            <a:r>
              <a:rPr lang="es-CO" sz="3000" dirty="0" smtClean="0"/>
              <a:t>REUNIÓN VIRTUAL </a:t>
            </a:r>
            <a:r>
              <a:rPr lang="es-CO" sz="3000" dirty="0" smtClean="0"/>
              <a:t>DE </a:t>
            </a:r>
            <a:r>
              <a:rPr lang="es-CO" sz="3000" dirty="0"/>
              <a:t>ORIENTADORES, DOCENTES LÍDERES DE CONVIVENCIA </a:t>
            </a:r>
            <a:br>
              <a:rPr lang="es-CO" sz="3000" dirty="0"/>
            </a:br>
            <a:r>
              <a:rPr lang="es-CO" sz="3000" dirty="0"/>
              <a:t/>
            </a:r>
            <a:br>
              <a:rPr lang="es-CO" sz="3000" dirty="0"/>
            </a:br>
            <a:r>
              <a:rPr lang="es-CO" sz="3000" dirty="0"/>
              <a:t>CONVIVENCIA</a:t>
            </a:r>
            <a:r>
              <a:rPr lang="es-CO" sz="3000" dirty="0"/>
              <a:t> ESCOLAR </a:t>
            </a:r>
            <a:br>
              <a:rPr lang="es-CO" sz="3000" dirty="0"/>
            </a:br>
            <a:r>
              <a:rPr lang="es-CO" sz="3000" dirty="0"/>
              <a:t> “UN ACUERDO ENTRE TODOS” </a:t>
            </a:r>
            <a:br>
              <a:rPr lang="es-CO" sz="3000" dirty="0"/>
            </a:br>
            <a:r>
              <a:rPr lang="es-CO" sz="3000" dirty="0"/>
              <a:t/>
            </a:r>
            <a:br>
              <a:rPr lang="es-CO" sz="3000" dirty="0"/>
            </a:br>
            <a:r>
              <a:rPr lang="es-CO" sz="2800" b="1" dirty="0"/>
              <a:t>VIGENCIA </a:t>
            </a:r>
            <a:r>
              <a:rPr lang="es-CO" sz="2800" b="1" dirty="0" smtClean="0"/>
              <a:t>2023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217067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"/>
          <p:cNvSpPr txBox="1">
            <a:spLocks noGrp="1"/>
          </p:cNvSpPr>
          <p:nvPr>
            <p:ph type="title"/>
          </p:nvPr>
        </p:nvSpPr>
        <p:spPr>
          <a:xfrm>
            <a:off x="321365" y="675236"/>
            <a:ext cx="10515600" cy="463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None/>
            </a:pPr>
            <a:r>
              <a:rPr lang="es-CO" sz="3200" b="1"/>
              <a:t>AGENDA DEL DÍA </a:t>
            </a:r>
            <a:endParaRPr sz="3200" b="1"/>
          </a:p>
        </p:txBody>
      </p:sp>
      <p:graphicFrame>
        <p:nvGraphicFramePr>
          <p:cNvPr id="243" name="Google Shape;243;p3"/>
          <p:cNvGraphicFramePr/>
          <p:nvPr/>
        </p:nvGraphicFramePr>
        <p:xfrm>
          <a:off x="610878" y="1965668"/>
          <a:ext cx="11022500" cy="353574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8783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9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8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800" u="none" strike="noStrike" cap="none" dirty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MOMENTO </a:t>
                      </a:r>
                      <a:endParaRPr sz="2800" u="none" strike="noStrike" cap="none" dirty="0">
                        <a:solidFill>
                          <a:srgbClr val="00206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rgbClr val="8296B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800" u="none" strike="noStrike" cap="none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HORA </a:t>
                      </a:r>
                      <a:endParaRPr sz="2800" u="none" strike="noStrike" cap="none">
                        <a:solidFill>
                          <a:srgbClr val="00206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rgbClr val="8296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 b="0" i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 Saludo y Bienvenida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b="1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8.00 </a:t>
                      </a:r>
                      <a:r>
                        <a:rPr lang="es-CO" sz="22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am </a:t>
                      </a:r>
                      <a:endParaRPr sz="2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 Presentación de los Lineamientos del Ministerio de Educación</a:t>
                      </a:r>
                      <a:r>
                        <a:rPr lang="es-CO" sz="2400" baseline="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Nacional para el foro Municipal y Nacional – Eje Temático de convivencia Escolar.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b="1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8.15</a:t>
                      </a:r>
                      <a:r>
                        <a:rPr lang="es-CO" sz="2200" b="1" baseline="0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s-CO" sz="22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am </a:t>
                      </a:r>
                      <a:endParaRPr sz="2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 b="0" i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 Socialización</a:t>
                      </a:r>
                      <a:r>
                        <a:rPr lang="es-CO" sz="2400" b="0" i="0" u="none" strike="noStrike" cap="none" baseline="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de Teatro – Fórum. DETRÁS DE LA PUERTA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8.30</a:t>
                      </a:r>
                      <a:r>
                        <a:rPr lang="es-CO" sz="2200" b="1" i="0" u="none" strike="noStrike" cap="none" baseline="0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am</a:t>
                      </a:r>
                      <a:r>
                        <a:rPr lang="es-CO" sz="22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2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dirty="0" smtClean="0">
                          <a:solidFill>
                            <a:srgbClr val="3F3F3F"/>
                          </a:solidFill>
                          <a:latin typeface="Arial"/>
                          <a:cs typeface="Arial"/>
                          <a:sym typeface="Arial"/>
                        </a:rPr>
                        <a:t>4. Proposiciones</a:t>
                      </a:r>
                      <a:r>
                        <a:rPr lang="es-ES" sz="2400" baseline="0" dirty="0" smtClean="0">
                          <a:solidFill>
                            <a:srgbClr val="3F3F3F"/>
                          </a:solidFill>
                          <a:latin typeface="Arial"/>
                          <a:cs typeface="Arial"/>
                          <a:sym typeface="Arial"/>
                        </a:rPr>
                        <a:t> y varios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b="1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9.15</a:t>
                      </a:r>
                      <a:r>
                        <a:rPr lang="es-CO" sz="22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am </a:t>
                      </a:r>
                      <a:endParaRPr sz="2200"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 b="0" i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 Cierre 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b="1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9.30</a:t>
                      </a:r>
                      <a:r>
                        <a:rPr lang="es-CO" sz="22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am </a:t>
                      </a:r>
                      <a:endParaRPr sz="2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710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"/>
          <p:cNvSpPr txBox="1">
            <a:spLocks noGrp="1"/>
          </p:cNvSpPr>
          <p:nvPr>
            <p:ph type="title"/>
          </p:nvPr>
        </p:nvSpPr>
        <p:spPr>
          <a:xfrm>
            <a:off x="4918150" y="2096501"/>
            <a:ext cx="7855027" cy="3031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lvl="0" algn="ctr"/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Presentación </a:t>
            </a:r>
            <a:r>
              <a:rPr lang="es-ES" sz="2800" dirty="0"/>
              <a:t>de los Lineamientos del Ministerio de Educación Nacional para el foro Municipal y Nacional – Eje Temático de convivencia Escolar.</a:t>
            </a:r>
            <a:r>
              <a:rPr lang="es-CO" sz="2800" dirty="0"/>
              <a:t/>
            </a:r>
            <a:br>
              <a:rPr lang="es-CO" sz="2800" dirty="0"/>
            </a:br>
            <a:r>
              <a:rPr lang="es-CO" sz="2800" b="0" dirty="0"/>
              <a:t>                                                   </a:t>
            </a:r>
            <a:r>
              <a:rPr lang="es-CO" sz="2800" b="0" i="1" dirty="0"/>
              <a:t/>
            </a:r>
            <a:br>
              <a:rPr lang="es-CO" sz="2800" b="0" i="1" dirty="0"/>
            </a:br>
            <a:endParaRPr sz="2800" b="0" i="1" dirty="0">
              <a:solidFill>
                <a:schemeClr val="lt1"/>
              </a:solidFill>
            </a:endParaRPr>
          </a:p>
        </p:txBody>
      </p:sp>
      <p:cxnSp>
        <p:nvCxnSpPr>
          <p:cNvPr id="249" name="Google Shape;249;p4"/>
          <p:cNvCxnSpPr/>
          <p:nvPr/>
        </p:nvCxnSpPr>
        <p:spPr>
          <a:xfrm>
            <a:off x="2011167" y="5929000"/>
            <a:ext cx="9228400" cy="0"/>
          </a:xfrm>
          <a:prstGeom prst="straightConnector1">
            <a:avLst/>
          </a:prstGeom>
          <a:noFill/>
          <a:ln w="19050" cap="rnd" cmpd="sng">
            <a:solidFill>
              <a:srgbClr val="10254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50" name="Google Shape;250;p4"/>
          <p:cNvGrpSpPr/>
          <p:nvPr/>
        </p:nvGrpSpPr>
        <p:grpSpPr>
          <a:xfrm flipH="1">
            <a:off x="182540" y="2265820"/>
            <a:ext cx="3657253" cy="3663180"/>
            <a:chOff x="3124950" y="2721075"/>
            <a:chExt cx="2159625" cy="2163125"/>
          </a:xfrm>
        </p:grpSpPr>
        <p:sp>
          <p:nvSpPr>
            <p:cNvPr id="251" name="Google Shape;251;p4"/>
            <p:cNvSpPr/>
            <p:nvPr/>
          </p:nvSpPr>
          <p:spPr>
            <a:xfrm>
              <a:off x="4594575" y="4121500"/>
              <a:ext cx="425575" cy="660425"/>
            </a:xfrm>
            <a:custGeom>
              <a:avLst/>
              <a:gdLst/>
              <a:ahLst/>
              <a:cxnLst/>
              <a:rect l="l" t="t" r="r" b="b"/>
              <a:pathLst>
                <a:path w="17023" h="26417" extrusionOk="0">
                  <a:moveTo>
                    <a:pt x="8051" y="1"/>
                  </a:moveTo>
                  <a:cubicBezTo>
                    <a:pt x="7117" y="1"/>
                    <a:pt x="3904" y="864"/>
                    <a:pt x="122" y="1963"/>
                  </a:cubicBezTo>
                  <a:lnTo>
                    <a:pt x="1" y="2024"/>
                  </a:lnTo>
                  <a:lnTo>
                    <a:pt x="4925" y="17526"/>
                  </a:lnTo>
                  <a:lnTo>
                    <a:pt x="5168" y="17434"/>
                  </a:lnTo>
                  <a:cubicBezTo>
                    <a:pt x="5168" y="17434"/>
                    <a:pt x="12280" y="25246"/>
                    <a:pt x="13344" y="25945"/>
                  </a:cubicBezTo>
                  <a:cubicBezTo>
                    <a:pt x="13803" y="26256"/>
                    <a:pt x="14580" y="26416"/>
                    <a:pt x="15302" y="26416"/>
                  </a:cubicBezTo>
                  <a:cubicBezTo>
                    <a:pt x="16205" y="26416"/>
                    <a:pt x="17022" y="26165"/>
                    <a:pt x="17022" y="25641"/>
                  </a:cubicBezTo>
                  <a:cubicBezTo>
                    <a:pt x="17022" y="24729"/>
                    <a:pt x="9150" y="747"/>
                    <a:pt x="8299" y="48"/>
                  </a:cubicBezTo>
                  <a:cubicBezTo>
                    <a:pt x="8259" y="16"/>
                    <a:pt x="8175" y="1"/>
                    <a:pt x="80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4797475" y="4153725"/>
              <a:ext cx="199525" cy="611400"/>
            </a:xfrm>
            <a:custGeom>
              <a:avLst/>
              <a:gdLst/>
              <a:ahLst/>
              <a:cxnLst/>
              <a:rect l="l" t="t" r="r" b="b"/>
              <a:pathLst>
                <a:path w="7981" h="24456" extrusionOk="0">
                  <a:moveTo>
                    <a:pt x="6" y="1"/>
                  </a:moveTo>
                  <a:cubicBezTo>
                    <a:pt x="0" y="1"/>
                    <a:pt x="0" y="18"/>
                    <a:pt x="0" y="36"/>
                  </a:cubicBezTo>
                  <a:cubicBezTo>
                    <a:pt x="1094" y="4109"/>
                    <a:pt x="6475" y="20401"/>
                    <a:pt x="7903" y="24413"/>
                  </a:cubicBezTo>
                  <a:cubicBezTo>
                    <a:pt x="7917" y="24440"/>
                    <a:pt x="7937" y="24455"/>
                    <a:pt x="7951" y="24455"/>
                  </a:cubicBezTo>
                  <a:cubicBezTo>
                    <a:pt x="7970" y="24455"/>
                    <a:pt x="7981" y="24433"/>
                    <a:pt x="7964" y="24383"/>
                  </a:cubicBezTo>
                  <a:cubicBezTo>
                    <a:pt x="6778" y="20310"/>
                    <a:pt x="1550" y="3957"/>
                    <a:pt x="31" y="36"/>
                  </a:cubicBezTo>
                  <a:cubicBezTo>
                    <a:pt x="18" y="10"/>
                    <a:pt x="10" y="1"/>
                    <a:pt x="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4"/>
            <p:cNvSpPr/>
            <p:nvPr/>
          </p:nvSpPr>
          <p:spPr>
            <a:xfrm>
              <a:off x="3419025" y="4011750"/>
              <a:ext cx="1171025" cy="699625"/>
            </a:xfrm>
            <a:custGeom>
              <a:avLst/>
              <a:gdLst/>
              <a:ahLst/>
              <a:cxnLst/>
              <a:rect l="l" t="t" r="r" b="b"/>
              <a:pathLst>
                <a:path w="46841" h="27985" extrusionOk="0">
                  <a:moveTo>
                    <a:pt x="24530" y="0"/>
                  </a:moveTo>
                  <a:cubicBezTo>
                    <a:pt x="24530" y="0"/>
                    <a:pt x="24439" y="3344"/>
                    <a:pt x="23162" y="4104"/>
                  </a:cubicBezTo>
                  <a:cubicBezTo>
                    <a:pt x="19150" y="6535"/>
                    <a:pt x="5259" y="10213"/>
                    <a:pt x="2706" y="14621"/>
                  </a:cubicBezTo>
                  <a:cubicBezTo>
                    <a:pt x="0" y="19332"/>
                    <a:pt x="3131" y="25958"/>
                    <a:pt x="8025" y="27204"/>
                  </a:cubicBezTo>
                  <a:cubicBezTo>
                    <a:pt x="10277" y="27766"/>
                    <a:pt x="13416" y="27985"/>
                    <a:pt x="16942" y="27985"/>
                  </a:cubicBezTo>
                  <a:cubicBezTo>
                    <a:pt x="29452" y="27985"/>
                    <a:pt x="46840" y="25229"/>
                    <a:pt x="46840" y="25229"/>
                  </a:cubicBezTo>
                  <a:lnTo>
                    <a:pt x="40670" y="7903"/>
                  </a:lnTo>
                  <a:lnTo>
                    <a:pt x="36019" y="9332"/>
                  </a:lnTo>
                  <a:cubicBezTo>
                    <a:pt x="36050" y="9301"/>
                    <a:pt x="36080" y="9241"/>
                    <a:pt x="36111" y="9210"/>
                  </a:cubicBezTo>
                  <a:cubicBezTo>
                    <a:pt x="37813" y="6535"/>
                    <a:pt x="34621" y="578"/>
                    <a:pt x="34621" y="578"/>
                  </a:cubicBezTo>
                  <a:lnTo>
                    <a:pt x="245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4369950" y="4253325"/>
              <a:ext cx="145325" cy="378575"/>
            </a:xfrm>
            <a:custGeom>
              <a:avLst/>
              <a:gdLst/>
              <a:ahLst/>
              <a:cxnLst/>
              <a:rect l="l" t="t" r="r" b="b"/>
              <a:pathLst>
                <a:path w="5813" h="15143" extrusionOk="0">
                  <a:moveTo>
                    <a:pt x="38" y="0"/>
                  </a:moveTo>
                  <a:cubicBezTo>
                    <a:pt x="16" y="0"/>
                    <a:pt x="0" y="26"/>
                    <a:pt x="19" y="64"/>
                  </a:cubicBezTo>
                  <a:cubicBezTo>
                    <a:pt x="900" y="2556"/>
                    <a:pt x="1751" y="5110"/>
                    <a:pt x="2694" y="7632"/>
                  </a:cubicBezTo>
                  <a:cubicBezTo>
                    <a:pt x="3636" y="10125"/>
                    <a:pt x="4700" y="12617"/>
                    <a:pt x="5703" y="15110"/>
                  </a:cubicBezTo>
                  <a:cubicBezTo>
                    <a:pt x="5714" y="15133"/>
                    <a:pt x="5735" y="15143"/>
                    <a:pt x="5754" y="15143"/>
                  </a:cubicBezTo>
                  <a:cubicBezTo>
                    <a:pt x="5785" y="15143"/>
                    <a:pt x="5813" y="15117"/>
                    <a:pt x="5794" y="15079"/>
                  </a:cubicBezTo>
                  <a:cubicBezTo>
                    <a:pt x="4913" y="12557"/>
                    <a:pt x="4031" y="10034"/>
                    <a:pt x="3089" y="7511"/>
                  </a:cubicBezTo>
                  <a:cubicBezTo>
                    <a:pt x="2116" y="4988"/>
                    <a:pt x="1052" y="2526"/>
                    <a:pt x="80" y="34"/>
                  </a:cubicBezTo>
                  <a:cubicBezTo>
                    <a:pt x="68" y="10"/>
                    <a:pt x="52" y="0"/>
                    <a:pt x="3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4"/>
            <p:cNvSpPr/>
            <p:nvPr/>
          </p:nvSpPr>
          <p:spPr>
            <a:xfrm>
              <a:off x="3745025" y="4247925"/>
              <a:ext cx="578850" cy="233675"/>
            </a:xfrm>
            <a:custGeom>
              <a:avLst/>
              <a:gdLst/>
              <a:ahLst/>
              <a:cxnLst/>
              <a:rect l="l" t="t" r="r" b="b"/>
              <a:pathLst>
                <a:path w="23154" h="9347" extrusionOk="0">
                  <a:moveTo>
                    <a:pt x="23065" y="0"/>
                  </a:moveTo>
                  <a:cubicBezTo>
                    <a:pt x="23057" y="0"/>
                    <a:pt x="23049" y="2"/>
                    <a:pt x="23040" y="6"/>
                  </a:cubicBezTo>
                  <a:cubicBezTo>
                    <a:pt x="22311" y="341"/>
                    <a:pt x="21612" y="766"/>
                    <a:pt x="20912" y="1161"/>
                  </a:cubicBezTo>
                  <a:cubicBezTo>
                    <a:pt x="20183" y="1587"/>
                    <a:pt x="19514" y="1921"/>
                    <a:pt x="18815" y="2286"/>
                  </a:cubicBezTo>
                  <a:cubicBezTo>
                    <a:pt x="17387" y="3016"/>
                    <a:pt x="15897" y="3684"/>
                    <a:pt x="14438" y="4323"/>
                  </a:cubicBezTo>
                  <a:cubicBezTo>
                    <a:pt x="11459" y="5599"/>
                    <a:pt x="8420" y="6663"/>
                    <a:pt x="5289" y="7545"/>
                  </a:cubicBezTo>
                  <a:cubicBezTo>
                    <a:pt x="3556" y="8000"/>
                    <a:pt x="1794" y="8487"/>
                    <a:pt x="31" y="8791"/>
                  </a:cubicBezTo>
                  <a:cubicBezTo>
                    <a:pt x="0" y="8791"/>
                    <a:pt x="0" y="8852"/>
                    <a:pt x="31" y="8852"/>
                  </a:cubicBezTo>
                  <a:cubicBezTo>
                    <a:pt x="1307" y="8639"/>
                    <a:pt x="2614" y="8426"/>
                    <a:pt x="3891" y="8152"/>
                  </a:cubicBezTo>
                  <a:lnTo>
                    <a:pt x="3891" y="8152"/>
                  </a:lnTo>
                  <a:cubicBezTo>
                    <a:pt x="3192" y="8548"/>
                    <a:pt x="2523" y="8912"/>
                    <a:pt x="1824" y="9307"/>
                  </a:cubicBezTo>
                  <a:cubicBezTo>
                    <a:pt x="1800" y="9307"/>
                    <a:pt x="1814" y="9346"/>
                    <a:pt x="1837" y="9346"/>
                  </a:cubicBezTo>
                  <a:cubicBezTo>
                    <a:pt x="1842" y="9346"/>
                    <a:pt x="1848" y="9344"/>
                    <a:pt x="1854" y="9338"/>
                  </a:cubicBezTo>
                  <a:lnTo>
                    <a:pt x="4134" y="8213"/>
                  </a:lnTo>
                  <a:cubicBezTo>
                    <a:pt x="4164" y="8183"/>
                    <a:pt x="4164" y="8152"/>
                    <a:pt x="4164" y="8122"/>
                  </a:cubicBezTo>
                  <a:lnTo>
                    <a:pt x="4803" y="7970"/>
                  </a:lnTo>
                  <a:cubicBezTo>
                    <a:pt x="6383" y="7575"/>
                    <a:pt x="7964" y="7149"/>
                    <a:pt x="9514" y="6633"/>
                  </a:cubicBezTo>
                  <a:cubicBezTo>
                    <a:pt x="12584" y="5630"/>
                    <a:pt x="15563" y="4383"/>
                    <a:pt x="18420" y="2894"/>
                  </a:cubicBezTo>
                  <a:cubicBezTo>
                    <a:pt x="19210" y="2468"/>
                    <a:pt x="20031" y="2013"/>
                    <a:pt x="20821" y="1557"/>
                  </a:cubicBezTo>
                  <a:cubicBezTo>
                    <a:pt x="21581" y="1131"/>
                    <a:pt x="22371" y="645"/>
                    <a:pt x="23101" y="98"/>
                  </a:cubicBezTo>
                  <a:cubicBezTo>
                    <a:pt x="23153" y="71"/>
                    <a:pt x="23116" y="0"/>
                    <a:pt x="2306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4473750" y="4231675"/>
              <a:ext cx="805525" cy="646650"/>
            </a:xfrm>
            <a:custGeom>
              <a:avLst/>
              <a:gdLst/>
              <a:ahLst/>
              <a:cxnLst/>
              <a:rect l="l" t="t" r="r" b="b"/>
              <a:pathLst>
                <a:path w="32221" h="25866" extrusionOk="0">
                  <a:moveTo>
                    <a:pt x="23074" y="1"/>
                  </a:moveTo>
                  <a:cubicBezTo>
                    <a:pt x="22177" y="1"/>
                    <a:pt x="19124" y="867"/>
                    <a:pt x="15502" y="1994"/>
                  </a:cubicBezTo>
                  <a:lnTo>
                    <a:pt x="15350" y="2024"/>
                  </a:lnTo>
                  <a:lnTo>
                    <a:pt x="12584" y="2906"/>
                  </a:lnTo>
                  <a:cubicBezTo>
                    <a:pt x="6475" y="4851"/>
                    <a:pt x="1" y="7100"/>
                    <a:pt x="1" y="7100"/>
                  </a:cubicBezTo>
                  <a:lnTo>
                    <a:pt x="4894" y="21599"/>
                  </a:lnTo>
                  <a:lnTo>
                    <a:pt x="17752" y="18164"/>
                  </a:lnTo>
                  <a:lnTo>
                    <a:pt x="20457" y="17131"/>
                  </a:lnTo>
                  <a:cubicBezTo>
                    <a:pt x="20457" y="17131"/>
                    <a:pt x="23831" y="20748"/>
                    <a:pt x="26263" y="23210"/>
                  </a:cubicBezTo>
                  <a:cubicBezTo>
                    <a:pt x="26992" y="24000"/>
                    <a:pt x="27752" y="24730"/>
                    <a:pt x="28573" y="25429"/>
                  </a:cubicBezTo>
                  <a:cubicBezTo>
                    <a:pt x="29033" y="25718"/>
                    <a:pt x="29777" y="25865"/>
                    <a:pt x="30474" y="25865"/>
                  </a:cubicBezTo>
                  <a:cubicBezTo>
                    <a:pt x="31388" y="25865"/>
                    <a:pt x="32220" y="25612"/>
                    <a:pt x="32220" y="25094"/>
                  </a:cubicBezTo>
                  <a:cubicBezTo>
                    <a:pt x="32190" y="24183"/>
                    <a:pt x="24196" y="748"/>
                    <a:pt x="23314" y="48"/>
                  </a:cubicBezTo>
                  <a:cubicBezTo>
                    <a:pt x="23275" y="16"/>
                    <a:pt x="23194" y="1"/>
                    <a:pt x="23074" y="1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4779225" y="4231150"/>
              <a:ext cx="500050" cy="647175"/>
            </a:xfrm>
            <a:custGeom>
              <a:avLst/>
              <a:gdLst/>
              <a:ahLst/>
              <a:cxnLst/>
              <a:rect l="l" t="t" r="r" b="b"/>
              <a:pathLst>
                <a:path w="20002" h="25887" extrusionOk="0">
                  <a:moveTo>
                    <a:pt x="10887" y="1"/>
                  </a:moveTo>
                  <a:cubicBezTo>
                    <a:pt x="10032" y="1"/>
                    <a:pt x="6949" y="871"/>
                    <a:pt x="3283" y="1984"/>
                  </a:cubicBezTo>
                  <a:cubicBezTo>
                    <a:pt x="3223" y="2015"/>
                    <a:pt x="3162" y="2015"/>
                    <a:pt x="3131" y="2045"/>
                  </a:cubicBezTo>
                  <a:lnTo>
                    <a:pt x="365" y="2927"/>
                  </a:lnTo>
                  <a:lnTo>
                    <a:pt x="1" y="3018"/>
                  </a:lnTo>
                  <a:lnTo>
                    <a:pt x="5168" y="18276"/>
                  </a:lnTo>
                  <a:lnTo>
                    <a:pt x="5533" y="18185"/>
                  </a:lnTo>
                  <a:lnTo>
                    <a:pt x="8238" y="17152"/>
                  </a:lnTo>
                  <a:cubicBezTo>
                    <a:pt x="8238" y="17152"/>
                    <a:pt x="11612" y="20769"/>
                    <a:pt x="14044" y="23231"/>
                  </a:cubicBezTo>
                  <a:cubicBezTo>
                    <a:pt x="14773" y="24021"/>
                    <a:pt x="15533" y="24751"/>
                    <a:pt x="16354" y="25450"/>
                  </a:cubicBezTo>
                  <a:cubicBezTo>
                    <a:pt x="16814" y="25739"/>
                    <a:pt x="17558" y="25886"/>
                    <a:pt x="18255" y="25886"/>
                  </a:cubicBezTo>
                  <a:cubicBezTo>
                    <a:pt x="19169" y="25886"/>
                    <a:pt x="20001" y="25633"/>
                    <a:pt x="20001" y="25115"/>
                  </a:cubicBezTo>
                  <a:cubicBezTo>
                    <a:pt x="19971" y="24204"/>
                    <a:pt x="11977" y="769"/>
                    <a:pt x="11095" y="39"/>
                  </a:cubicBezTo>
                  <a:cubicBezTo>
                    <a:pt x="11059" y="13"/>
                    <a:pt x="10989" y="1"/>
                    <a:pt x="108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4850650" y="4226200"/>
              <a:ext cx="433925" cy="658000"/>
            </a:xfrm>
            <a:custGeom>
              <a:avLst/>
              <a:gdLst/>
              <a:ahLst/>
              <a:cxnLst/>
              <a:rect l="l" t="t" r="r" b="b"/>
              <a:pathLst>
                <a:path w="17357" h="26320" extrusionOk="0">
                  <a:moveTo>
                    <a:pt x="8008" y="0"/>
                  </a:moveTo>
                  <a:cubicBezTo>
                    <a:pt x="7058" y="0"/>
                    <a:pt x="3860" y="917"/>
                    <a:pt x="123" y="2091"/>
                  </a:cubicBezTo>
                  <a:lnTo>
                    <a:pt x="1" y="2122"/>
                  </a:lnTo>
                  <a:lnTo>
                    <a:pt x="5107" y="17563"/>
                  </a:lnTo>
                  <a:lnTo>
                    <a:pt x="5381" y="17471"/>
                  </a:lnTo>
                  <a:cubicBezTo>
                    <a:pt x="5381" y="17471"/>
                    <a:pt x="12615" y="25192"/>
                    <a:pt x="13679" y="25861"/>
                  </a:cubicBezTo>
                  <a:cubicBezTo>
                    <a:pt x="14142" y="26165"/>
                    <a:pt x="14898" y="26319"/>
                    <a:pt x="15605" y="26319"/>
                  </a:cubicBezTo>
                  <a:cubicBezTo>
                    <a:pt x="16522" y="26319"/>
                    <a:pt x="17357" y="26059"/>
                    <a:pt x="17357" y="25526"/>
                  </a:cubicBezTo>
                  <a:cubicBezTo>
                    <a:pt x="17357" y="24584"/>
                    <a:pt x="9150" y="754"/>
                    <a:pt x="8269" y="55"/>
                  </a:cubicBezTo>
                  <a:cubicBezTo>
                    <a:pt x="8228" y="18"/>
                    <a:pt x="8139" y="0"/>
                    <a:pt x="80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5052800" y="4258325"/>
              <a:ext cx="208650" cy="608625"/>
            </a:xfrm>
            <a:custGeom>
              <a:avLst/>
              <a:gdLst/>
              <a:ahLst/>
              <a:cxnLst/>
              <a:rect l="l" t="t" r="r" b="b"/>
              <a:pathLst>
                <a:path w="8346" h="24345" extrusionOk="0">
                  <a:moveTo>
                    <a:pt x="4" y="1"/>
                  </a:moveTo>
                  <a:cubicBezTo>
                    <a:pt x="0" y="1"/>
                    <a:pt x="0" y="16"/>
                    <a:pt x="0" y="46"/>
                  </a:cubicBezTo>
                  <a:cubicBezTo>
                    <a:pt x="1186" y="4089"/>
                    <a:pt x="6778" y="20320"/>
                    <a:pt x="8268" y="24302"/>
                  </a:cubicBezTo>
                  <a:cubicBezTo>
                    <a:pt x="8281" y="24329"/>
                    <a:pt x="8301" y="24344"/>
                    <a:pt x="8316" y="24344"/>
                  </a:cubicBezTo>
                  <a:cubicBezTo>
                    <a:pt x="8334" y="24344"/>
                    <a:pt x="8345" y="24322"/>
                    <a:pt x="8329" y="24272"/>
                  </a:cubicBezTo>
                  <a:cubicBezTo>
                    <a:pt x="7052" y="20229"/>
                    <a:pt x="1581" y="3937"/>
                    <a:pt x="31" y="46"/>
                  </a:cubicBezTo>
                  <a:cubicBezTo>
                    <a:pt x="15" y="16"/>
                    <a:pt x="8" y="1"/>
                    <a:pt x="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4963125" y="4579500"/>
              <a:ext cx="36975" cy="129950"/>
            </a:xfrm>
            <a:custGeom>
              <a:avLst/>
              <a:gdLst/>
              <a:ahLst/>
              <a:cxnLst/>
              <a:rect l="l" t="t" r="r" b="b"/>
              <a:pathLst>
                <a:path w="1479" h="5198" extrusionOk="0">
                  <a:moveTo>
                    <a:pt x="741" y="0"/>
                  </a:moveTo>
                  <a:cubicBezTo>
                    <a:pt x="724" y="0"/>
                    <a:pt x="709" y="7"/>
                    <a:pt x="700" y="26"/>
                  </a:cubicBezTo>
                  <a:cubicBezTo>
                    <a:pt x="0" y="1637"/>
                    <a:pt x="426" y="3643"/>
                    <a:pt x="1247" y="5133"/>
                  </a:cubicBezTo>
                  <a:cubicBezTo>
                    <a:pt x="1269" y="5177"/>
                    <a:pt x="1308" y="5197"/>
                    <a:pt x="1346" y="5197"/>
                  </a:cubicBezTo>
                  <a:cubicBezTo>
                    <a:pt x="1413" y="5197"/>
                    <a:pt x="1479" y="5138"/>
                    <a:pt x="1459" y="5042"/>
                  </a:cubicBezTo>
                  <a:cubicBezTo>
                    <a:pt x="1064" y="3431"/>
                    <a:pt x="852" y="1759"/>
                    <a:pt x="821" y="57"/>
                  </a:cubicBezTo>
                  <a:cubicBezTo>
                    <a:pt x="821" y="36"/>
                    <a:pt x="778" y="0"/>
                    <a:pt x="7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4989725" y="4602125"/>
              <a:ext cx="37000" cy="129925"/>
            </a:xfrm>
            <a:custGeom>
              <a:avLst/>
              <a:gdLst/>
              <a:ahLst/>
              <a:cxnLst/>
              <a:rect l="l" t="t" r="r" b="b"/>
              <a:pathLst>
                <a:path w="1480" h="5197" extrusionOk="0">
                  <a:moveTo>
                    <a:pt x="783" y="0"/>
                  </a:moveTo>
                  <a:cubicBezTo>
                    <a:pt x="762" y="0"/>
                    <a:pt x="741" y="10"/>
                    <a:pt x="730" y="33"/>
                  </a:cubicBezTo>
                  <a:cubicBezTo>
                    <a:pt x="0" y="1644"/>
                    <a:pt x="426" y="3650"/>
                    <a:pt x="1277" y="5140"/>
                  </a:cubicBezTo>
                  <a:cubicBezTo>
                    <a:pt x="1297" y="5180"/>
                    <a:pt x="1328" y="5197"/>
                    <a:pt x="1358" y="5197"/>
                  </a:cubicBezTo>
                  <a:cubicBezTo>
                    <a:pt x="1419" y="5197"/>
                    <a:pt x="1480" y="5129"/>
                    <a:pt x="1459" y="5048"/>
                  </a:cubicBezTo>
                  <a:cubicBezTo>
                    <a:pt x="1095" y="3407"/>
                    <a:pt x="882" y="1735"/>
                    <a:pt x="851" y="64"/>
                  </a:cubicBezTo>
                  <a:cubicBezTo>
                    <a:pt x="851" y="26"/>
                    <a:pt x="817" y="0"/>
                    <a:pt x="78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4"/>
            <p:cNvSpPr/>
            <p:nvPr/>
          </p:nvSpPr>
          <p:spPr>
            <a:xfrm>
              <a:off x="5017075" y="4624900"/>
              <a:ext cx="37750" cy="130150"/>
            </a:xfrm>
            <a:custGeom>
              <a:avLst/>
              <a:gdLst/>
              <a:ahLst/>
              <a:cxnLst/>
              <a:rect l="l" t="t" r="r" b="b"/>
              <a:pathLst>
                <a:path w="1510" h="5206" extrusionOk="0">
                  <a:moveTo>
                    <a:pt x="753" y="1"/>
                  </a:moveTo>
                  <a:cubicBezTo>
                    <a:pt x="732" y="1"/>
                    <a:pt x="711" y="11"/>
                    <a:pt x="700" y="34"/>
                  </a:cubicBezTo>
                  <a:cubicBezTo>
                    <a:pt x="1" y="1645"/>
                    <a:pt x="426" y="3651"/>
                    <a:pt x="1247" y="5140"/>
                  </a:cubicBezTo>
                  <a:cubicBezTo>
                    <a:pt x="1269" y="5185"/>
                    <a:pt x="1312" y="5205"/>
                    <a:pt x="1356" y="5205"/>
                  </a:cubicBezTo>
                  <a:cubicBezTo>
                    <a:pt x="1431" y="5205"/>
                    <a:pt x="1509" y="5145"/>
                    <a:pt x="1490" y="5049"/>
                  </a:cubicBezTo>
                  <a:cubicBezTo>
                    <a:pt x="1064" y="3408"/>
                    <a:pt x="852" y="1736"/>
                    <a:pt x="821" y="64"/>
                  </a:cubicBezTo>
                  <a:cubicBezTo>
                    <a:pt x="821" y="27"/>
                    <a:pt x="786" y="1"/>
                    <a:pt x="7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4899300" y="4635050"/>
              <a:ext cx="88925" cy="155525"/>
            </a:xfrm>
            <a:custGeom>
              <a:avLst/>
              <a:gdLst/>
              <a:ahLst/>
              <a:cxnLst/>
              <a:rect l="l" t="t" r="r" b="b"/>
              <a:pathLst>
                <a:path w="3557" h="6221" extrusionOk="0">
                  <a:moveTo>
                    <a:pt x="3040" y="266"/>
                  </a:moveTo>
                  <a:lnTo>
                    <a:pt x="3040" y="266"/>
                  </a:lnTo>
                  <a:cubicBezTo>
                    <a:pt x="2979" y="996"/>
                    <a:pt x="2979" y="1695"/>
                    <a:pt x="2949" y="2424"/>
                  </a:cubicBezTo>
                  <a:cubicBezTo>
                    <a:pt x="2888" y="3275"/>
                    <a:pt x="2857" y="5038"/>
                    <a:pt x="1946" y="5525"/>
                  </a:cubicBezTo>
                  <a:cubicBezTo>
                    <a:pt x="1681" y="5662"/>
                    <a:pt x="1467" y="5721"/>
                    <a:pt x="1294" y="5721"/>
                  </a:cubicBezTo>
                  <a:cubicBezTo>
                    <a:pt x="391" y="5721"/>
                    <a:pt x="617" y="4115"/>
                    <a:pt x="821" y="3579"/>
                  </a:cubicBezTo>
                  <a:cubicBezTo>
                    <a:pt x="1003" y="3184"/>
                    <a:pt x="1216" y="2820"/>
                    <a:pt x="1459" y="2455"/>
                  </a:cubicBezTo>
                  <a:cubicBezTo>
                    <a:pt x="1915" y="1695"/>
                    <a:pt x="2493" y="996"/>
                    <a:pt x="3040" y="266"/>
                  </a:cubicBezTo>
                  <a:close/>
                  <a:moveTo>
                    <a:pt x="3142" y="0"/>
                  </a:moveTo>
                  <a:cubicBezTo>
                    <a:pt x="3131" y="0"/>
                    <a:pt x="3116" y="8"/>
                    <a:pt x="3101" y="23"/>
                  </a:cubicBezTo>
                  <a:cubicBezTo>
                    <a:pt x="1854" y="996"/>
                    <a:pt x="912" y="2242"/>
                    <a:pt x="304" y="3701"/>
                  </a:cubicBezTo>
                  <a:cubicBezTo>
                    <a:pt x="0" y="4552"/>
                    <a:pt x="0" y="5829"/>
                    <a:pt x="1064" y="6163"/>
                  </a:cubicBezTo>
                  <a:cubicBezTo>
                    <a:pt x="1193" y="6202"/>
                    <a:pt x="1317" y="6220"/>
                    <a:pt x="1436" y="6220"/>
                  </a:cubicBezTo>
                  <a:cubicBezTo>
                    <a:pt x="2247" y="6220"/>
                    <a:pt x="2832" y="5389"/>
                    <a:pt x="3070" y="4674"/>
                  </a:cubicBezTo>
                  <a:cubicBezTo>
                    <a:pt x="3557" y="3245"/>
                    <a:pt x="3405" y="1665"/>
                    <a:pt x="3465" y="206"/>
                  </a:cubicBezTo>
                  <a:cubicBezTo>
                    <a:pt x="3441" y="86"/>
                    <a:pt x="3361" y="4"/>
                    <a:pt x="3254" y="4"/>
                  </a:cubicBezTo>
                  <a:cubicBezTo>
                    <a:pt x="3225" y="4"/>
                    <a:pt x="3194" y="10"/>
                    <a:pt x="3161" y="23"/>
                  </a:cubicBezTo>
                  <a:cubicBezTo>
                    <a:pt x="3161" y="8"/>
                    <a:pt x="3154" y="0"/>
                    <a:pt x="31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4849900" y="4516125"/>
              <a:ext cx="135275" cy="128950"/>
            </a:xfrm>
            <a:custGeom>
              <a:avLst/>
              <a:gdLst/>
              <a:ahLst/>
              <a:cxnLst/>
              <a:rect l="l" t="t" r="r" b="b"/>
              <a:pathLst>
                <a:path w="5411" h="5158" extrusionOk="0">
                  <a:moveTo>
                    <a:pt x="1714" y="546"/>
                  </a:moveTo>
                  <a:cubicBezTo>
                    <a:pt x="1777" y="546"/>
                    <a:pt x="1844" y="549"/>
                    <a:pt x="1915" y="555"/>
                  </a:cubicBezTo>
                  <a:cubicBezTo>
                    <a:pt x="2919" y="646"/>
                    <a:pt x="3648" y="2227"/>
                    <a:pt x="4043" y="2987"/>
                  </a:cubicBezTo>
                  <a:cubicBezTo>
                    <a:pt x="4347" y="3656"/>
                    <a:pt x="4651" y="4324"/>
                    <a:pt x="4985" y="4963"/>
                  </a:cubicBezTo>
                  <a:cubicBezTo>
                    <a:pt x="4195" y="4537"/>
                    <a:pt x="3405" y="4081"/>
                    <a:pt x="2675" y="3564"/>
                  </a:cubicBezTo>
                  <a:cubicBezTo>
                    <a:pt x="2311" y="3321"/>
                    <a:pt x="1976" y="3048"/>
                    <a:pt x="1642" y="2744"/>
                  </a:cubicBezTo>
                  <a:cubicBezTo>
                    <a:pt x="1174" y="2305"/>
                    <a:pt x="145" y="546"/>
                    <a:pt x="1714" y="546"/>
                  </a:cubicBezTo>
                  <a:close/>
                  <a:moveTo>
                    <a:pt x="1653" y="1"/>
                  </a:moveTo>
                  <a:cubicBezTo>
                    <a:pt x="1376" y="1"/>
                    <a:pt x="1102" y="91"/>
                    <a:pt x="852" y="312"/>
                  </a:cubicBezTo>
                  <a:cubicBezTo>
                    <a:pt x="1" y="1041"/>
                    <a:pt x="487" y="2197"/>
                    <a:pt x="1125" y="2865"/>
                  </a:cubicBezTo>
                  <a:cubicBezTo>
                    <a:pt x="2250" y="3959"/>
                    <a:pt x="3618" y="4750"/>
                    <a:pt x="5137" y="5145"/>
                  </a:cubicBezTo>
                  <a:cubicBezTo>
                    <a:pt x="5146" y="5154"/>
                    <a:pt x="5155" y="5157"/>
                    <a:pt x="5163" y="5157"/>
                  </a:cubicBezTo>
                  <a:cubicBezTo>
                    <a:pt x="5183" y="5157"/>
                    <a:pt x="5198" y="5136"/>
                    <a:pt x="5198" y="5115"/>
                  </a:cubicBezTo>
                  <a:cubicBezTo>
                    <a:pt x="5320" y="5115"/>
                    <a:pt x="5411" y="4963"/>
                    <a:pt x="5381" y="4841"/>
                  </a:cubicBezTo>
                  <a:cubicBezTo>
                    <a:pt x="4773" y="3504"/>
                    <a:pt x="4286" y="1984"/>
                    <a:pt x="3283" y="859"/>
                  </a:cubicBezTo>
                  <a:cubicBezTo>
                    <a:pt x="2868" y="423"/>
                    <a:pt x="2253" y="1"/>
                    <a:pt x="16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3621925" y="4016300"/>
              <a:ext cx="1231800" cy="790125"/>
            </a:xfrm>
            <a:custGeom>
              <a:avLst/>
              <a:gdLst/>
              <a:ahLst/>
              <a:cxnLst/>
              <a:rect l="l" t="t" r="r" b="b"/>
              <a:pathLst>
                <a:path w="49272" h="31605" extrusionOk="0">
                  <a:moveTo>
                    <a:pt x="19879" y="1"/>
                  </a:moveTo>
                  <a:lnTo>
                    <a:pt x="19545" y="5411"/>
                  </a:lnTo>
                  <a:cubicBezTo>
                    <a:pt x="19545" y="5411"/>
                    <a:pt x="7143" y="12250"/>
                    <a:pt x="3496" y="17661"/>
                  </a:cubicBezTo>
                  <a:cubicBezTo>
                    <a:pt x="0" y="22767"/>
                    <a:pt x="2857" y="29940"/>
                    <a:pt x="8146" y="30822"/>
                  </a:cubicBezTo>
                  <a:cubicBezTo>
                    <a:pt x="11412" y="31387"/>
                    <a:pt x="15383" y="31604"/>
                    <a:pt x="19554" y="31604"/>
                  </a:cubicBezTo>
                  <a:cubicBezTo>
                    <a:pt x="33321" y="31604"/>
                    <a:pt x="49272" y="29241"/>
                    <a:pt x="49272" y="29241"/>
                  </a:cubicBezTo>
                  <a:lnTo>
                    <a:pt x="43132" y="11916"/>
                  </a:lnTo>
                  <a:lnTo>
                    <a:pt x="38431" y="13343"/>
                  </a:lnTo>
                  <a:lnTo>
                    <a:pt x="38431" y="13343"/>
                  </a:lnTo>
                  <a:cubicBezTo>
                    <a:pt x="38473" y="13293"/>
                    <a:pt x="38510" y="13243"/>
                    <a:pt x="38542" y="13192"/>
                  </a:cubicBezTo>
                  <a:cubicBezTo>
                    <a:pt x="40274" y="10518"/>
                    <a:pt x="37235" y="913"/>
                    <a:pt x="37235" y="913"/>
                  </a:cubicBezTo>
                  <a:lnTo>
                    <a:pt x="198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4008150" y="4311825"/>
              <a:ext cx="681275" cy="237350"/>
            </a:xfrm>
            <a:custGeom>
              <a:avLst/>
              <a:gdLst/>
              <a:ahLst/>
              <a:cxnLst/>
              <a:rect l="l" t="t" r="r" b="b"/>
              <a:pathLst>
                <a:path w="27251" h="9494" extrusionOk="0">
                  <a:moveTo>
                    <a:pt x="27125" y="0"/>
                  </a:moveTo>
                  <a:cubicBezTo>
                    <a:pt x="27119" y="0"/>
                    <a:pt x="27112" y="1"/>
                    <a:pt x="27105" y="4"/>
                  </a:cubicBezTo>
                  <a:cubicBezTo>
                    <a:pt x="20175" y="2618"/>
                    <a:pt x="13214" y="5110"/>
                    <a:pt x="6102" y="7177"/>
                  </a:cubicBezTo>
                  <a:lnTo>
                    <a:pt x="3123" y="8028"/>
                  </a:lnTo>
                  <a:cubicBezTo>
                    <a:pt x="2120" y="8332"/>
                    <a:pt x="1086" y="8666"/>
                    <a:pt x="53" y="8910"/>
                  </a:cubicBezTo>
                  <a:cubicBezTo>
                    <a:pt x="1" y="8910"/>
                    <a:pt x="16" y="8977"/>
                    <a:pt x="40" y="8977"/>
                  </a:cubicBezTo>
                  <a:cubicBezTo>
                    <a:pt x="44" y="8977"/>
                    <a:pt x="49" y="8975"/>
                    <a:pt x="53" y="8970"/>
                  </a:cubicBezTo>
                  <a:cubicBezTo>
                    <a:pt x="965" y="8697"/>
                    <a:pt x="1907" y="8514"/>
                    <a:pt x="2819" y="8302"/>
                  </a:cubicBezTo>
                  <a:cubicBezTo>
                    <a:pt x="3731" y="8058"/>
                    <a:pt x="4612" y="7846"/>
                    <a:pt x="5494" y="7603"/>
                  </a:cubicBezTo>
                  <a:lnTo>
                    <a:pt x="6649" y="7268"/>
                  </a:lnTo>
                  <a:lnTo>
                    <a:pt x="6406" y="7420"/>
                  </a:lnTo>
                  <a:cubicBezTo>
                    <a:pt x="6041" y="7633"/>
                    <a:pt x="5676" y="7815"/>
                    <a:pt x="5311" y="8028"/>
                  </a:cubicBezTo>
                  <a:cubicBezTo>
                    <a:pt x="4582" y="8484"/>
                    <a:pt x="3883" y="9031"/>
                    <a:pt x="3123" y="9426"/>
                  </a:cubicBezTo>
                  <a:cubicBezTo>
                    <a:pt x="3097" y="9426"/>
                    <a:pt x="3115" y="9493"/>
                    <a:pt x="3140" y="9493"/>
                  </a:cubicBezTo>
                  <a:cubicBezTo>
                    <a:pt x="3145" y="9493"/>
                    <a:pt x="3149" y="9491"/>
                    <a:pt x="3153" y="9487"/>
                  </a:cubicBezTo>
                  <a:cubicBezTo>
                    <a:pt x="3913" y="9031"/>
                    <a:pt x="4703" y="8727"/>
                    <a:pt x="5463" y="8302"/>
                  </a:cubicBezTo>
                  <a:cubicBezTo>
                    <a:pt x="5858" y="8089"/>
                    <a:pt x="6193" y="7876"/>
                    <a:pt x="6527" y="7663"/>
                  </a:cubicBezTo>
                  <a:cubicBezTo>
                    <a:pt x="6862" y="7481"/>
                    <a:pt x="7196" y="7268"/>
                    <a:pt x="7500" y="7025"/>
                  </a:cubicBezTo>
                  <a:cubicBezTo>
                    <a:pt x="8624" y="6721"/>
                    <a:pt x="9749" y="6387"/>
                    <a:pt x="10874" y="6052"/>
                  </a:cubicBezTo>
                  <a:cubicBezTo>
                    <a:pt x="14430" y="4958"/>
                    <a:pt x="17926" y="3773"/>
                    <a:pt x="21391" y="2496"/>
                  </a:cubicBezTo>
                  <a:cubicBezTo>
                    <a:pt x="23336" y="1767"/>
                    <a:pt x="25251" y="1007"/>
                    <a:pt x="27166" y="216"/>
                  </a:cubicBezTo>
                  <a:cubicBezTo>
                    <a:pt x="27250" y="160"/>
                    <a:pt x="27205" y="0"/>
                    <a:pt x="271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4643975" y="4355475"/>
              <a:ext cx="145625" cy="378250"/>
            </a:xfrm>
            <a:custGeom>
              <a:avLst/>
              <a:gdLst/>
              <a:ahLst/>
              <a:cxnLst/>
              <a:rect l="l" t="t" r="r" b="b"/>
              <a:pathLst>
                <a:path w="5825" h="15130" extrusionOk="0">
                  <a:moveTo>
                    <a:pt x="45" y="1"/>
                  </a:moveTo>
                  <a:cubicBezTo>
                    <a:pt x="21" y="1"/>
                    <a:pt x="0" y="15"/>
                    <a:pt x="0" y="51"/>
                  </a:cubicBezTo>
                  <a:cubicBezTo>
                    <a:pt x="912" y="2574"/>
                    <a:pt x="1733" y="5127"/>
                    <a:pt x="2706" y="7619"/>
                  </a:cubicBezTo>
                  <a:cubicBezTo>
                    <a:pt x="3648" y="10112"/>
                    <a:pt x="4712" y="12604"/>
                    <a:pt x="5715" y="15097"/>
                  </a:cubicBezTo>
                  <a:cubicBezTo>
                    <a:pt x="5726" y="15120"/>
                    <a:pt x="5747" y="15130"/>
                    <a:pt x="5766" y="15130"/>
                  </a:cubicBezTo>
                  <a:cubicBezTo>
                    <a:pt x="5797" y="15130"/>
                    <a:pt x="5825" y="15104"/>
                    <a:pt x="5806" y="15066"/>
                  </a:cubicBezTo>
                  <a:cubicBezTo>
                    <a:pt x="4894" y="12544"/>
                    <a:pt x="4043" y="10021"/>
                    <a:pt x="3070" y="7528"/>
                  </a:cubicBezTo>
                  <a:cubicBezTo>
                    <a:pt x="2128" y="5005"/>
                    <a:pt x="1064" y="2543"/>
                    <a:pt x="91" y="21"/>
                  </a:cubicBezTo>
                  <a:cubicBezTo>
                    <a:pt x="79" y="8"/>
                    <a:pt x="61" y="1"/>
                    <a:pt x="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3664475" y="4154950"/>
              <a:ext cx="441075" cy="553950"/>
            </a:xfrm>
            <a:custGeom>
              <a:avLst/>
              <a:gdLst/>
              <a:ahLst/>
              <a:cxnLst/>
              <a:rect l="l" t="t" r="r" b="b"/>
              <a:pathLst>
                <a:path w="17643" h="22158" extrusionOk="0">
                  <a:moveTo>
                    <a:pt x="17557" y="0"/>
                  </a:moveTo>
                  <a:cubicBezTo>
                    <a:pt x="17543" y="0"/>
                    <a:pt x="17526" y="5"/>
                    <a:pt x="17508" y="17"/>
                  </a:cubicBezTo>
                  <a:cubicBezTo>
                    <a:pt x="15532" y="959"/>
                    <a:pt x="13618" y="2054"/>
                    <a:pt x="11794" y="3269"/>
                  </a:cubicBezTo>
                  <a:cubicBezTo>
                    <a:pt x="9970" y="4425"/>
                    <a:pt x="8177" y="5671"/>
                    <a:pt x="6475" y="7008"/>
                  </a:cubicBezTo>
                  <a:cubicBezTo>
                    <a:pt x="5623" y="7707"/>
                    <a:pt x="4772" y="8406"/>
                    <a:pt x="3982" y="9136"/>
                  </a:cubicBezTo>
                  <a:cubicBezTo>
                    <a:pt x="3192" y="9835"/>
                    <a:pt x="2462" y="10595"/>
                    <a:pt x="1824" y="11415"/>
                  </a:cubicBezTo>
                  <a:cubicBezTo>
                    <a:pt x="639" y="12905"/>
                    <a:pt x="31" y="14729"/>
                    <a:pt x="31" y="16613"/>
                  </a:cubicBezTo>
                  <a:cubicBezTo>
                    <a:pt x="0" y="17616"/>
                    <a:pt x="183" y="18589"/>
                    <a:pt x="517" y="19531"/>
                  </a:cubicBezTo>
                  <a:cubicBezTo>
                    <a:pt x="851" y="20473"/>
                    <a:pt x="1338" y="21355"/>
                    <a:pt x="1946" y="22145"/>
                  </a:cubicBezTo>
                  <a:cubicBezTo>
                    <a:pt x="1954" y="22153"/>
                    <a:pt x="1962" y="22157"/>
                    <a:pt x="1969" y="22157"/>
                  </a:cubicBezTo>
                  <a:cubicBezTo>
                    <a:pt x="1988" y="22157"/>
                    <a:pt x="1998" y="22129"/>
                    <a:pt x="1976" y="22084"/>
                  </a:cubicBezTo>
                  <a:cubicBezTo>
                    <a:pt x="1429" y="21355"/>
                    <a:pt x="1034" y="20534"/>
                    <a:pt x="791" y="19622"/>
                  </a:cubicBezTo>
                  <a:cubicBezTo>
                    <a:pt x="31" y="17039"/>
                    <a:pt x="487" y="14273"/>
                    <a:pt x="2006" y="12054"/>
                  </a:cubicBezTo>
                  <a:cubicBezTo>
                    <a:pt x="3192" y="10352"/>
                    <a:pt x="4864" y="9014"/>
                    <a:pt x="6444" y="7677"/>
                  </a:cubicBezTo>
                  <a:cubicBezTo>
                    <a:pt x="8085" y="6339"/>
                    <a:pt x="9788" y="5093"/>
                    <a:pt x="11551" y="3908"/>
                  </a:cubicBezTo>
                  <a:cubicBezTo>
                    <a:pt x="12523" y="3239"/>
                    <a:pt x="13526" y="2601"/>
                    <a:pt x="14529" y="1993"/>
                  </a:cubicBezTo>
                  <a:cubicBezTo>
                    <a:pt x="15563" y="1355"/>
                    <a:pt x="16596" y="777"/>
                    <a:pt x="17569" y="108"/>
                  </a:cubicBezTo>
                  <a:cubicBezTo>
                    <a:pt x="17642" y="84"/>
                    <a:pt x="17617" y="0"/>
                    <a:pt x="175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4"/>
            <p:cNvSpPr/>
            <p:nvPr/>
          </p:nvSpPr>
          <p:spPr>
            <a:xfrm>
              <a:off x="4006425" y="4138650"/>
              <a:ext cx="222675" cy="46375"/>
            </a:xfrm>
            <a:custGeom>
              <a:avLst/>
              <a:gdLst/>
              <a:ahLst/>
              <a:cxnLst/>
              <a:rect l="l" t="t" r="r" b="b"/>
              <a:pathLst>
                <a:path w="8907" h="1855" extrusionOk="0">
                  <a:moveTo>
                    <a:pt x="31" y="0"/>
                  </a:moveTo>
                  <a:cubicBezTo>
                    <a:pt x="0" y="0"/>
                    <a:pt x="0" y="31"/>
                    <a:pt x="31" y="61"/>
                  </a:cubicBezTo>
                  <a:cubicBezTo>
                    <a:pt x="1520" y="274"/>
                    <a:pt x="3009" y="578"/>
                    <a:pt x="4499" y="912"/>
                  </a:cubicBezTo>
                  <a:cubicBezTo>
                    <a:pt x="5988" y="1247"/>
                    <a:pt x="7356" y="1642"/>
                    <a:pt x="8815" y="1855"/>
                  </a:cubicBezTo>
                  <a:cubicBezTo>
                    <a:pt x="8876" y="1855"/>
                    <a:pt x="8906" y="1733"/>
                    <a:pt x="8815" y="1703"/>
                  </a:cubicBezTo>
                  <a:cubicBezTo>
                    <a:pt x="7417" y="1155"/>
                    <a:pt x="5958" y="760"/>
                    <a:pt x="4468" y="548"/>
                  </a:cubicBezTo>
                  <a:cubicBezTo>
                    <a:pt x="2979" y="304"/>
                    <a:pt x="1520" y="122"/>
                    <a:pt x="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4"/>
            <p:cNvSpPr/>
            <p:nvPr/>
          </p:nvSpPr>
          <p:spPr>
            <a:xfrm>
              <a:off x="4355200" y="4070450"/>
              <a:ext cx="167200" cy="139075"/>
            </a:xfrm>
            <a:custGeom>
              <a:avLst/>
              <a:gdLst/>
              <a:ahLst/>
              <a:cxnLst/>
              <a:rect l="l" t="t" r="r" b="b"/>
              <a:pathLst>
                <a:path w="6688" h="5563" extrusionOk="0">
                  <a:moveTo>
                    <a:pt x="31" y="0"/>
                  </a:moveTo>
                  <a:cubicBezTo>
                    <a:pt x="16" y="0"/>
                    <a:pt x="1" y="8"/>
                    <a:pt x="1" y="23"/>
                  </a:cubicBezTo>
                  <a:cubicBezTo>
                    <a:pt x="92" y="1604"/>
                    <a:pt x="62" y="3458"/>
                    <a:pt x="1369" y="4583"/>
                  </a:cubicBezTo>
                  <a:cubicBezTo>
                    <a:pt x="2037" y="5099"/>
                    <a:pt x="2828" y="5434"/>
                    <a:pt x="3679" y="5494"/>
                  </a:cubicBezTo>
                  <a:cubicBezTo>
                    <a:pt x="4165" y="5540"/>
                    <a:pt x="4659" y="5563"/>
                    <a:pt x="5153" y="5563"/>
                  </a:cubicBezTo>
                  <a:cubicBezTo>
                    <a:pt x="5647" y="5563"/>
                    <a:pt x="6141" y="5540"/>
                    <a:pt x="6627" y="5494"/>
                  </a:cubicBezTo>
                  <a:cubicBezTo>
                    <a:pt x="6688" y="5494"/>
                    <a:pt x="6688" y="5434"/>
                    <a:pt x="6658" y="5434"/>
                  </a:cubicBezTo>
                  <a:cubicBezTo>
                    <a:pt x="5715" y="5342"/>
                    <a:pt x="4803" y="5190"/>
                    <a:pt x="3892" y="4978"/>
                  </a:cubicBezTo>
                  <a:cubicBezTo>
                    <a:pt x="3132" y="4887"/>
                    <a:pt x="2402" y="4613"/>
                    <a:pt x="1794" y="4157"/>
                  </a:cubicBezTo>
                  <a:cubicBezTo>
                    <a:pt x="609" y="3154"/>
                    <a:pt x="214" y="1482"/>
                    <a:pt x="62" y="23"/>
                  </a:cubicBezTo>
                  <a:cubicBezTo>
                    <a:pt x="62" y="8"/>
                    <a:pt x="47" y="0"/>
                    <a:pt x="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4"/>
            <p:cNvSpPr/>
            <p:nvPr/>
          </p:nvSpPr>
          <p:spPr>
            <a:xfrm>
              <a:off x="4516300" y="4056775"/>
              <a:ext cx="48675" cy="309875"/>
            </a:xfrm>
            <a:custGeom>
              <a:avLst/>
              <a:gdLst/>
              <a:ahLst/>
              <a:cxnLst/>
              <a:rect l="l" t="t" r="r" b="b"/>
              <a:pathLst>
                <a:path w="1947" h="12395" extrusionOk="0">
                  <a:moveTo>
                    <a:pt x="122" y="0"/>
                  </a:moveTo>
                  <a:cubicBezTo>
                    <a:pt x="107" y="0"/>
                    <a:pt x="92" y="8"/>
                    <a:pt x="92" y="23"/>
                  </a:cubicBezTo>
                  <a:cubicBezTo>
                    <a:pt x="548" y="1756"/>
                    <a:pt x="943" y="3458"/>
                    <a:pt x="1277" y="5221"/>
                  </a:cubicBezTo>
                  <a:cubicBezTo>
                    <a:pt x="1429" y="6072"/>
                    <a:pt x="1551" y="6953"/>
                    <a:pt x="1673" y="7804"/>
                  </a:cubicBezTo>
                  <a:cubicBezTo>
                    <a:pt x="1825" y="8655"/>
                    <a:pt x="1764" y="9507"/>
                    <a:pt x="1521" y="10327"/>
                  </a:cubicBezTo>
                  <a:cubicBezTo>
                    <a:pt x="1217" y="11148"/>
                    <a:pt x="700" y="11877"/>
                    <a:pt x="1" y="12394"/>
                  </a:cubicBezTo>
                  <a:cubicBezTo>
                    <a:pt x="1217" y="11543"/>
                    <a:pt x="1946" y="10114"/>
                    <a:pt x="1946" y="8595"/>
                  </a:cubicBezTo>
                  <a:cubicBezTo>
                    <a:pt x="1916" y="7683"/>
                    <a:pt x="1794" y="6771"/>
                    <a:pt x="1642" y="5859"/>
                  </a:cubicBezTo>
                  <a:cubicBezTo>
                    <a:pt x="1490" y="4947"/>
                    <a:pt x="1277" y="4005"/>
                    <a:pt x="1065" y="3093"/>
                  </a:cubicBezTo>
                  <a:cubicBezTo>
                    <a:pt x="791" y="2060"/>
                    <a:pt x="487" y="1057"/>
                    <a:pt x="153" y="23"/>
                  </a:cubicBezTo>
                  <a:cubicBezTo>
                    <a:pt x="153" y="8"/>
                    <a:pt x="138" y="0"/>
                    <a:pt x="1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4"/>
            <p:cNvSpPr/>
            <p:nvPr/>
          </p:nvSpPr>
          <p:spPr>
            <a:xfrm>
              <a:off x="4177400" y="4405375"/>
              <a:ext cx="453675" cy="120850"/>
            </a:xfrm>
            <a:custGeom>
              <a:avLst/>
              <a:gdLst/>
              <a:ahLst/>
              <a:cxnLst/>
              <a:rect l="l" t="t" r="r" b="b"/>
              <a:pathLst>
                <a:path w="18147" h="4834" extrusionOk="0">
                  <a:moveTo>
                    <a:pt x="18116" y="0"/>
                  </a:moveTo>
                  <a:cubicBezTo>
                    <a:pt x="16931" y="243"/>
                    <a:pt x="15745" y="547"/>
                    <a:pt x="14560" y="851"/>
                  </a:cubicBezTo>
                  <a:cubicBezTo>
                    <a:pt x="13405" y="1155"/>
                    <a:pt x="12219" y="1429"/>
                    <a:pt x="11034" y="1733"/>
                  </a:cubicBezTo>
                  <a:cubicBezTo>
                    <a:pt x="8694" y="2341"/>
                    <a:pt x="6353" y="2979"/>
                    <a:pt x="4013" y="3617"/>
                  </a:cubicBezTo>
                  <a:cubicBezTo>
                    <a:pt x="2675" y="4013"/>
                    <a:pt x="1338" y="4377"/>
                    <a:pt x="31" y="4772"/>
                  </a:cubicBezTo>
                  <a:cubicBezTo>
                    <a:pt x="0" y="4772"/>
                    <a:pt x="0" y="4833"/>
                    <a:pt x="31" y="4833"/>
                  </a:cubicBezTo>
                  <a:cubicBezTo>
                    <a:pt x="4742" y="3709"/>
                    <a:pt x="9453" y="2493"/>
                    <a:pt x="14134" y="1186"/>
                  </a:cubicBezTo>
                  <a:cubicBezTo>
                    <a:pt x="15441" y="821"/>
                    <a:pt x="16779" y="487"/>
                    <a:pt x="18086" y="61"/>
                  </a:cubicBezTo>
                  <a:cubicBezTo>
                    <a:pt x="18147" y="31"/>
                    <a:pt x="18147" y="0"/>
                    <a:pt x="181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3650525" y="2945000"/>
              <a:ext cx="714900" cy="518775"/>
            </a:xfrm>
            <a:custGeom>
              <a:avLst/>
              <a:gdLst/>
              <a:ahLst/>
              <a:cxnLst/>
              <a:rect l="l" t="t" r="r" b="b"/>
              <a:pathLst>
                <a:path w="28596" h="20751" extrusionOk="0">
                  <a:moveTo>
                    <a:pt x="8339" y="0"/>
                  </a:moveTo>
                  <a:cubicBezTo>
                    <a:pt x="5400" y="0"/>
                    <a:pt x="1" y="1731"/>
                    <a:pt x="467" y="2943"/>
                  </a:cubicBezTo>
                  <a:cubicBezTo>
                    <a:pt x="2139" y="7138"/>
                    <a:pt x="6394" y="14220"/>
                    <a:pt x="8005" y="15314"/>
                  </a:cubicBezTo>
                  <a:cubicBezTo>
                    <a:pt x="11713" y="17868"/>
                    <a:pt x="19829" y="20178"/>
                    <a:pt x="25270" y="20725"/>
                  </a:cubicBezTo>
                  <a:cubicBezTo>
                    <a:pt x="25465" y="20742"/>
                    <a:pt x="25647" y="20751"/>
                    <a:pt x="25818" y="20751"/>
                  </a:cubicBezTo>
                  <a:cubicBezTo>
                    <a:pt x="28595" y="20751"/>
                    <a:pt x="28146" y="18508"/>
                    <a:pt x="25969" y="17047"/>
                  </a:cubicBezTo>
                  <a:cubicBezTo>
                    <a:pt x="21835" y="14190"/>
                    <a:pt x="14692" y="10633"/>
                    <a:pt x="13385" y="9357"/>
                  </a:cubicBezTo>
                  <a:cubicBezTo>
                    <a:pt x="12686" y="8658"/>
                    <a:pt x="10680" y="1636"/>
                    <a:pt x="10102" y="542"/>
                  </a:cubicBezTo>
                  <a:cubicBezTo>
                    <a:pt x="9897" y="160"/>
                    <a:pt x="9232" y="0"/>
                    <a:pt x="8339" y="0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4"/>
            <p:cNvSpPr/>
            <p:nvPr/>
          </p:nvSpPr>
          <p:spPr>
            <a:xfrm>
              <a:off x="4012500" y="3268575"/>
              <a:ext cx="407325" cy="218200"/>
            </a:xfrm>
            <a:custGeom>
              <a:avLst/>
              <a:gdLst/>
              <a:ahLst/>
              <a:cxnLst/>
              <a:rect l="l" t="t" r="r" b="b"/>
              <a:pathLst>
                <a:path w="16293" h="8728" extrusionOk="0">
                  <a:moveTo>
                    <a:pt x="5624" y="1"/>
                  </a:moveTo>
                  <a:lnTo>
                    <a:pt x="0" y="7143"/>
                  </a:lnTo>
                  <a:cubicBezTo>
                    <a:pt x="0" y="7143"/>
                    <a:pt x="8413" y="8727"/>
                    <a:pt x="12087" y="8727"/>
                  </a:cubicBezTo>
                  <a:cubicBezTo>
                    <a:pt x="12389" y="8727"/>
                    <a:pt x="12658" y="8717"/>
                    <a:pt x="12888" y="8694"/>
                  </a:cubicBezTo>
                  <a:cubicBezTo>
                    <a:pt x="16293" y="8390"/>
                    <a:pt x="15411" y="6718"/>
                    <a:pt x="12888" y="4590"/>
                  </a:cubicBezTo>
                  <a:cubicBezTo>
                    <a:pt x="10396" y="2493"/>
                    <a:pt x="5624" y="1"/>
                    <a:pt x="5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4"/>
            <p:cNvSpPr/>
            <p:nvPr/>
          </p:nvSpPr>
          <p:spPr>
            <a:xfrm>
              <a:off x="4070250" y="3299425"/>
              <a:ext cx="110200" cy="142750"/>
            </a:xfrm>
            <a:custGeom>
              <a:avLst/>
              <a:gdLst/>
              <a:ahLst/>
              <a:cxnLst/>
              <a:rect l="l" t="t" r="r" b="b"/>
              <a:pathLst>
                <a:path w="4408" h="5710" extrusionOk="0">
                  <a:moveTo>
                    <a:pt x="4373" y="0"/>
                  </a:moveTo>
                  <a:cubicBezTo>
                    <a:pt x="4365" y="0"/>
                    <a:pt x="4356" y="4"/>
                    <a:pt x="4347" y="13"/>
                  </a:cubicBezTo>
                  <a:cubicBezTo>
                    <a:pt x="3526" y="833"/>
                    <a:pt x="1399" y="3751"/>
                    <a:pt x="1034" y="4207"/>
                  </a:cubicBezTo>
                  <a:cubicBezTo>
                    <a:pt x="669" y="4694"/>
                    <a:pt x="365" y="5180"/>
                    <a:pt x="1" y="5666"/>
                  </a:cubicBezTo>
                  <a:cubicBezTo>
                    <a:pt x="1" y="5688"/>
                    <a:pt x="16" y="5709"/>
                    <a:pt x="35" y="5709"/>
                  </a:cubicBezTo>
                  <a:cubicBezTo>
                    <a:pt x="44" y="5709"/>
                    <a:pt x="52" y="5706"/>
                    <a:pt x="61" y="5697"/>
                  </a:cubicBezTo>
                  <a:cubicBezTo>
                    <a:pt x="244" y="5454"/>
                    <a:pt x="1034" y="4511"/>
                    <a:pt x="1247" y="4268"/>
                  </a:cubicBezTo>
                  <a:cubicBezTo>
                    <a:pt x="1581" y="3812"/>
                    <a:pt x="3800" y="1046"/>
                    <a:pt x="4408" y="43"/>
                  </a:cubicBezTo>
                  <a:cubicBezTo>
                    <a:pt x="4408" y="22"/>
                    <a:pt x="4393" y="0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4"/>
            <p:cNvSpPr/>
            <p:nvPr/>
          </p:nvSpPr>
          <p:spPr>
            <a:xfrm>
              <a:off x="3124950" y="2769550"/>
              <a:ext cx="63100" cy="44625"/>
            </a:xfrm>
            <a:custGeom>
              <a:avLst/>
              <a:gdLst/>
              <a:ahLst/>
              <a:cxnLst/>
              <a:rect l="l" t="t" r="r" b="b"/>
              <a:pathLst>
                <a:path w="2524" h="1785" extrusionOk="0">
                  <a:moveTo>
                    <a:pt x="728" y="0"/>
                  </a:moveTo>
                  <a:cubicBezTo>
                    <a:pt x="466" y="0"/>
                    <a:pt x="271" y="70"/>
                    <a:pt x="183" y="235"/>
                  </a:cubicBezTo>
                  <a:lnTo>
                    <a:pt x="183" y="265"/>
                  </a:lnTo>
                  <a:cubicBezTo>
                    <a:pt x="0" y="752"/>
                    <a:pt x="943" y="1329"/>
                    <a:pt x="1976" y="1785"/>
                  </a:cubicBezTo>
                  <a:lnTo>
                    <a:pt x="2523" y="508"/>
                  </a:lnTo>
                  <a:cubicBezTo>
                    <a:pt x="1863" y="217"/>
                    <a:pt x="1191" y="0"/>
                    <a:pt x="7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3162950" y="2721075"/>
              <a:ext cx="1633775" cy="814250"/>
            </a:xfrm>
            <a:custGeom>
              <a:avLst/>
              <a:gdLst/>
              <a:ahLst/>
              <a:cxnLst/>
              <a:rect l="l" t="t" r="r" b="b"/>
              <a:pathLst>
                <a:path w="65351" h="32570" extrusionOk="0">
                  <a:moveTo>
                    <a:pt x="9677" y="0"/>
                  </a:moveTo>
                  <a:cubicBezTo>
                    <a:pt x="7757" y="0"/>
                    <a:pt x="2580" y="1434"/>
                    <a:pt x="669" y="2295"/>
                  </a:cubicBezTo>
                  <a:cubicBezTo>
                    <a:pt x="213" y="2539"/>
                    <a:pt x="0" y="3086"/>
                    <a:pt x="122" y="3572"/>
                  </a:cubicBezTo>
                  <a:cubicBezTo>
                    <a:pt x="942" y="5821"/>
                    <a:pt x="4012" y="11536"/>
                    <a:pt x="5107" y="12022"/>
                  </a:cubicBezTo>
                  <a:cubicBezTo>
                    <a:pt x="5836" y="12326"/>
                    <a:pt x="8876" y="12660"/>
                    <a:pt x="11885" y="13268"/>
                  </a:cubicBezTo>
                  <a:cubicBezTo>
                    <a:pt x="15830" y="14027"/>
                    <a:pt x="62190" y="32570"/>
                    <a:pt x="62976" y="32570"/>
                  </a:cubicBezTo>
                  <a:cubicBezTo>
                    <a:pt x="62978" y="32570"/>
                    <a:pt x="62979" y="32569"/>
                    <a:pt x="62980" y="32569"/>
                  </a:cubicBezTo>
                  <a:cubicBezTo>
                    <a:pt x="63588" y="32509"/>
                    <a:pt x="64317" y="31232"/>
                    <a:pt x="64621" y="30533"/>
                  </a:cubicBezTo>
                  <a:cubicBezTo>
                    <a:pt x="64925" y="29803"/>
                    <a:pt x="65351" y="28436"/>
                    <a:pt x="64956" y="27949"/>
                  </a:cubicBezTo>
                  <a:cubicBezTo>
                    <a:pt x="64591" y="27433"/>
                    <a:pt x="19058" y="6490"/>
                    <a:pt x="15806" y="4149"/>
                  </a:cubicBezTo>
                  <a:cubicBezTo>
                    <a:pt x="13313" y="2356"/>
                    <a:pt x="11003" y="411"/>
                    <a:pt x="10243" y="76"/>
                  </a:cubicBezTo>
                  <a:cubicBezTo>
                    <a:pt x="10118" y="24"/>
                    <a:pt x="9925" y="0"/>
                    <a:pt x="96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4"/>
            <p:cNvSpPr/>
            <p:nvPr/>
          </p:nvSpPr>
          <p:spPr>
            <a:xfrm>
              <a:off x="3283000" y="2721150"/>
              <a:ext cx="147450" cy="305050"/>
            </a:xfrm>
            <a:custGeom>
              <a:avLst/>
              <a:gdLst/>
              <a:ahLst/>
              <a:cxnLst/>
              <a:rect l="l" t="t" r="r" b="b"/>
              <a:pathLst>
                <a:path w="5898" h="12202" extrusionOk="0">
                  <a:moveTo>
                    <a:pt x="5053" y="1"/>
                  </a:moveTo>
                  <a:cubicBezTo>
                    <a:pt x="5008" y="1"/>
                    <a:pt x="4965" y="5"/>
                    <a:pt x="4925" y="13"/>
                  </a:cubicBezTo>
                  <a:cubicBezTo>
                    <a:pt x="3709" y="1502"/>
                    <a:pt x="2736" y="3174"/>
                    <a:pt x="2007" y="4937"/>
                  </a:cubicBezTo>
                  <a:cubicBezTo>
                    <a:pt x="1064" y="7125"/>
                    <a:pt x="396" y="9435"/>
                    <a:pt x="1" y="11776"/>
                  </a:cubicBezTo>
                  <a:cubicBezTo>
                    <a:pt x="61" y="11867"/>
                    <a:pt x="183" y="11958"/>
                    <a:pt x="305" y="12019"/>
                  </a:cubicBezTo>
                  <a:cubicBezTo>
                    <a:pt x="487" y="12080"/>
                    <a:pt x="669" y="12141"/>
                    <a:pt x="852" y="12201"/>
                  </a:cubicBezTo>
                  <a:cubicBezTo>
                    <a:pt x="2067" y="5362"/>
                    <a:pt x="4742" y="1684"/>
                    <a:pt x="5897" y="317"/>
                  </a:cubicBezTo>
                  <a:cubicBezTo>
                    <a:pt x="5745" y="225"/>
                    <a:pt x="5593" y="134"/>
                    <a:pt x="5441" y="73"/>
                  </a:cubicBezTo>
                  <a:cubicBezTo>
                    <a:pt x="5308" y="29"/>
                    <a:pt x="5174" y="1"/>
                    <a:pt x="50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4"/>
            <p:cNvSpPr/>
            <p:nvPr/>
          </p:nvSpPr>
          <p:spPr>
            <a:xfrm>
              <a:off x="3469925" y="2898675"/>
              <a:ext cx="399750" cy="218525"/>
            </a:xfrm>
            <a:custGeom>
              <a:avLst/>
              <a:gdLst/>
              <a:ahLst/>
              <a:cxnLst/>
              <a:rect l="l" t="t" r="r" b="b"/>
              <a:pathLst>
                <a:path w="15990" h="8741" extrusionOk="0">
                  <a:moveTo>
                    <a:pt x="1144" y="1"/>
                  </a:moveTo>
                  <a:cubicBezTo>
                    <a:pt x="1039" y="1"/>
                    <a:pt x="927" y="64"/>
                    <a:pt x="882" y="176"/>
                  </a:cubicBezTo>
                  <a:lnTo>
                    <a:pt x="62" y="2122"/>
                  </a:lnTo>
                  <a:cubicBezTo>
                    <a:pt x="1" y="2243"/>
                    <a:pt x="62" y="2426"/>
                    <a:pt x="214" y="2486"/>
                  </a:cubicBezTo>
                  <a:lnTo>
                    <a:pt x="14743" y="8717"/>
                  </a:lnTo>
                  <a:cubicBezTo>
                    <a:pt x="14774" y="8733"/>
                    <a:pt x="14810" y="8741"/>
                    <a:pt x="14846" y="8741"/>
                  </a:cubicBezTo>
                  <a:cubicBezTo>
                    <a:pt x="14951" y="8741"/>
                    <a:pt x="15063" y="8678"/>
                    <a:pt x="15108" y="8565"/>
                  </a:cubicBezTo>
                  <a:lnTo>
                    <a:pt x="15928" y="6620"/>
                  </a:lnTo>
                  <a:cubicBezTo>
                    <a:pt x="15989" y="6499"/>
                    <a:pt x="15928" y="6316"/>
                    <a:pt x="15807" y="6255"/>
                  </a:cubicBezTo>
                  <a:lnTo>
                    <a:pt x="1247" y="24"/>
                  </a:lnTo>
                  <a:cubicBezTo>
                    <a:pt x="1216" y="9"/>
                    <a:pt x="1180" y="1"/>
                    <a:pt x="11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4"/>
            <p:cNvSpPr/>
            <p:nvPr/>
          </p:nvSpPr>
          <p:spPr>
            <a:xfrm>
              <a:off x="3972225" y="3332825"/>
              <a:ext cx="618575" cy="812750"/>
            </a:xfrm>
            <a:custGeom>
              <a:avLst/>
              <a:gdLst/>
              <a:ahLst/>
              <a:cxnLst/>
              <a:rect l="l" t="t" r="r" b="b"/>
              <a:pathLst>
                <a:path w="24743" h="32510" extrusionOk="0">
                  <a:moveTo>
                    <a:pt x="0" y="31626"/>
                  </a:moveTo>
                  <a:cubicBezTo>
                    <a:pt x="0" y="31631"/>
                    <a:pt x="1" y="31634"/>
                    <a:pt x="1" y="31634"/>
                  </a:cubicBezTo>
                  <a:cubicBezTo>
                    <a:pt x="2" y="31634"/>
                    <a:pt x="3" y="31631"/>
                    <a:pt x="4" y="31626"/>
                  </a:cubicBezTo>
                  <a:lnTo>
                    <a:pt x="4" y="31626"/>
                  </a:lnTo>
                  <a:lnTo>
                    <a:pt x="0" y="31626"/>
                  </a:lnTo>
                  <a:close/>
                  <a:moveTo>
                    <a:pt x="11902" y="0"/>
                  </a:moveTo>
                  <a:cubicBezTo>
                    <a:pt x="10484" y="0"/>
                    <a:pt x="9148" y="423"/>
                    <a:pt x="8876" y="865"/>
                  </a:cubicBezTo>
                  <a:cubicBezTo>
                    <a:pt x="2232" y="12047"/>
                    <a:pt x="103" y="31160"/>
                    <a:pt x="4" y="31626"/>
                  </a:cubicBezTo>
                  <a:lnTo>
                    <a:pt x="4" y="31626"/>
                  </a:lnTo>
                  <a:lnTo>
                    <a:pt x="24740" y="32507"/>
                  </a:lnTo>
                  <a:lnTo>
                    <a:pt x="24740" y="32507"/>
                  </a:lnTo>
                  <a:cubicBezTo>
                    <a:pt x="24649" y="32205"/>
                    <a:pt x="22100" y="8072"/>
                    <a:pt x="14925" y="987"/>
                  </a:cubicBezTo>
                  <a:cubicBezTo>
                    <a:pt x="14188" y="263"/>
                    <a:pt x="13020" y="0"/>
                    <a:pt x="11902" y="0"/>
                  </a:cubicBezTo>
                  <a:close/>
                  <a:moveTo>
                    <a:pt x="24740" y="32507"/>
                  </a:moveTo>
                  <a:cubicBezTo>
                    <a:pt x="24741" y="32509"/>
                    <a:pt x="24741" y="32510"/>
                    <a:pt x="24742" y="32510"/>
                  </a:cubicBezTo>
                  <a:cubicBezTo>
                    <a:pt x="24742" y="32510"/>
                    <a:pt x="24742" y="32509"/>
                    <a:pt x="24743" y="32507"/>
                  </a:cubicBezTo>
                  <a:lnTo>
                    <a:pt x="24740" y="325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4"/>
            <p:cNvSpPr/>
            <p:nvPr/>
          </p:nvSpPr>
          <p:spPr>
            <a:xfrm>
              <a:off x="4188025" y="3233175"/>
              <a:ext cx="150500" cy="200525"/>
            </a:xfrm>
            <a:custGeom>
              <a:avLst/>
              <a:gdLst/>
              <a:ahLst/>
              <a:cxnLst/>
              <a:rect l="l" t="t" r="r" b="b"/>
              <a:pathLst>
                <a:path w="6020" h="8021" extrusionOk="0">
                  <a:moveTo>
                    <a:pt x="5760" y="0"/>
                  </a:moveTo>
                  <a:cubicBezTo>
                    <a:pt x="5080" y="0"/>
                    <a:pt x="92" y="1082"/>
                    <a:pt x="92" y="1082"/>
                  </a:cubicBezTo>
                  <a:cubicBezTo>
                    <a:pt x="366" y="2237"/>
                    <a:pt x="487" y="3423"/>
                    <a:pt x="457" y="4608"/>
                  </a:cubicBezTo>
                  <a:cubicBezTo>
                    <a:pt x="457" y="4730"/>
                    <a:pt x="426" y="4851"/>
                    <a:pt x="396" y="4973"/>
                  </a:cubicBezTo>
                  <a:cubicBezTo>
                    <a:pt x="396" y="5003"/>
                    <a:pt x="396" y="5003"/>
                    <a:pt x="396" y="5034"/>
                  </a:cubicBezTo>
                  <a:cubicBezTo>
                    <a:pt x="214" y="5733"/>
                    <a:pt x="1" y="7526"/>
                    <a:pt x="1247" y="7952"/>
                  </a:cubicBezTo>
                  <a:cubicBezTo>
                    <a:pt x="1391" y="7998"/>
                    <a:pt x="1559" y="8021"/>
                    <a:pt x="1744" y="8021"/>
                  </a:cubicBezTo>
                  <a:cubicBezTo>
                    <a:pt x="3007" y="8021"/>
                    <a:pt x="5084" y="6986"/>
                    <a:pt x="5958" y="5581"/>
                  </a:cubicBezTo>
                  <a:cubicBezTo>
                    <a:pt x="6019" y="5459"/>
                    <a:pt x="5898" y="4274"/>
                    <a:pt x="5837" y="2815"/>
                  </a:cubicBezTo>
                  <a:cubicBezTo>
                    <a:pt x="5806" y="1903"/>
                    <a:pt x="5806" y="930"/>
                    <a:pt x="5837" y="18"/>
                  </a:cubicBezTo>
                  <a:cubicBezTo>
                    <a:pt x="5837" y="6"/>
                    <a:pt x="5810" y="0"/>
                    <a:pt x="5760" y="0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4"/>
            <p:cNvSpPr/>
            <p:nvPr/>
          </p:nvSpPr>
          <p:spPr>
            <a:xfrm>
              <a:off x="4095325" y="2971975"/>
              <a:ext cx="307150" cy="333200"/>
            </a:xfrm>
            <a:custGeom>
              <a:avLst/>
              <a:gdLst/>
              <a:ahLst/>
              <a:cxnLst/>
              <a:rect l="l" t="t" r="r" b="b"/>
              <a:pathLst>
                <a:path w="12286" h="13328" extrusionOk="0">
                  <a:moveTo>
                    <a:pt x="7094" y="0"/>
                  </a:moveTo>
                  <a:cubicBezTo>
                    <a:pt x="6753" y="0"/>
                    <a:pt x="6412" y="42"/>
                    <a:pt x="6080" y="132"/>
                  </a:cubicBezTo>
                  <a:cubicBezTo>
                    <a:pt x="4165" y="679"/>
                    <a:pt x="1" y="7184"/>
                    <a:pt x="578" y="10010"/>
                  </a:cubicBezTo>
                  <a:cubicBezTo>
                    <a:pt x="1036" y="12187"/>
                    <a:pt x="2980" y="13327"/>
                    <a:pt x="5029" y="13327"/>
                  </a:cubicBezTo>
                  <a:cubicBezTo>
                    <a:pt x="5698" y="13327"/>
                    <a:pt x="6378" y="13206"/>
                    <a:pt x="7022" y="12959"/>
                  </a:cubicBezTo>
                  <a:cubicBezTo>
                    <a:pt x="8846" y="12260"/>
                    <a:pt x="11916" y="7214"/>
                    <a:pt x="12098" y="5117"/>
                  </a:cubicBezTo>
                  <a:cubicBezTo>
                    <a:pt x="12286" y="2381"/>
                    <a:pt x="9657" y="0"/>
                    <a:pt x="7094" y="0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4"/>
            <p:cNvSpPr/>
            <p:nvPr/>
          </p:nvSpPr>
          <p:spPr>
            <a:xfrm>
              <a:off x="4220700" y="3130275"/>
              <a:ext cx="12950" cy="27375"/>
            </a:xfrm>
            <a:custGeom>
              <a:avLst/>
              <a:gdLst/>
              <a:ahLst/>
              <a:cxnLst/>
              <a:rect l="l" t="t" r="r" b="b"/>
              <a:pathLst>
                <a:path w="518" h="1095" extrusionOk="0">
                  <a:moveTo>
                    <a:pt x="518" y="1"/>
                  </a:moveTo>
                  <a:cubicBezTo>
                    <a:pt x="244" y="274"/>
                    <a:pt x="1" y="821"/>
                    <a:pt x="335" y="1095"/>
                  </a:cubicBezTo>
                  <a:cubicBezTo>
                    <a:pt x="92" y="821"/>
                    <a:pt x="305" y="396"/>
                    <a:pt x="518" y="61"/>
                  </a:cubicBezTo>
                  <a:cubicBezTo>
                    <a:pt x="518" y="31"/>
                    <a:pt x="518" y="1"/>
                    <a:pt x="5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4"/>
            <p:cNvSpPr/>
            <p:nvPr/>
          </p:nvSpPr>
          <p:spPr>
            <a:xfrm>
              <a:off x="4219775" y="3124850"/>
              <a:ext cx="39575" cy="30275"/>
            </a:xfrm>
            <a:custGeom>
              <a:avLst/>
              <a:gdLst/>
              <a:ahLst/>
              <a:cxnLst/>
              <a:rect l="l" t="t" r="r" b="b"/>
              <a:pathLst>
                <a:path w="1583" h="1211" extrusionOk="0">
                  <a:moveTo>
                    <a:pt x="924" y="0"/>
                  </a:moveTo>
                  <a:cubicBezTo>
                    <a:pt x="470" y="0"/>
                    <a:pt x="1" y="913"/>
                    <a:pt x="494" y="1160"/>
                  </a:cubicBezTo>
                  <a:cubicBezTo>
                    <a:pt x="553" y="1195"/>
                    <a:pt x="614" y="1210"/>
                    <a:pt x="674" y="1210"/>
                  </a:cubicBezTo>
                  <a:cubicBezTo>
                    <a:pt x="1141" y="1210"/>
                    <a:pt x="1583" y="277"/>
                    <a:pt x="1071" y="35"/>
                  </a:cubicBezTo>
                  <a:cubicBezTo>
                    <a:pt x="1023" y="11"/>
                    <a:pt x="974" y="0"/>
                    <a:pt x="9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4"/>
            <p:cNvSpPr/>
            <p:nvPr/>
          </p:nvSpPr>
          <p:spPr>
            <a:xfrm>
              <a:off x="4160675" y="3103675"/>
              <a:ext cx="21300" cy="17725"/>
            </a:xfrm>
            <a:custGeom>
              <a:avLst/>
              <a:gdLst/>
              <a:ahLst/>
              <a:cxnLst/>
              <a:rect l="l" t="t" r="r" b="b"/>
              <a:pathLst>
                <a:path w="852" h="709" extrusionOk="0">
                  <a:moveTo>
                    <a:pt x="821" y="1"/>
                  </a:moveTo>
                  <a:cubicBezTo>
                    <a:pt x="652" y="312"/>
                    <a:pt x="403" y="676"/>
                    <a:pt x="75" y="676"/>
                  </a:cubicBezTo>
                  <a:cubicBezTo>
                    <a:pt x="51" y="676"/>
                    <a:pt x="26" y="674"/>
                    <a:pt x="1" y="669"/>
                  </a:cubicBezTo>
                  <a:lnTo>
                    <a:pt x="1" y="669"/>
                  </a:lnTo>
                  <a:cubicBezTo>
                    <a:pt x="60" y="697"/>
                    <a:pt x="118" y="709"/>
                    <a:pt x="175" y="709"/>
                  </a:cubicBezTo>
                  <a:cubicBezTo>
                    <a:pt x="499" y="709"/>
                    <a:pt x="774" y="311"/>
                    <a:pt x="85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4"/>
            <p:cNvSpPr/>
            <p:nvPr/>
          </p:nvSpPr>
          <p:spPr>
            <a:xfrm>
              <a:off x="4150950" y="3088200"/>
              <a:ext cx="38675" cy="30000"/>
            </a:xfrm>
            <a:custGeom>
              <a:avLst/>
              <a:gdLst/>
              <a:ahLst/>
              <a:cxnLst/>
              <a:rect l="l" t="t" r="r" b="b"/>
              <a:pathLst>
                <a:path w="1547" h="1200" extrusionOk="0">
                  <a:moveTo>
                    <a:pt x="921" y="1"/>
                  </a:moveTo>
                  <a:cubicBezTo>
                    <a:pt x="441" y="1"/>
                    <a:pt x="0" y="874"/>
                    <a:pt x="420" y="1136"/>
                  </a:cubicBezTo>
                  <a:cubicBezTo>
                    <a:pt x="487" y="1180"/>
                    <a:pt x="557" y="1199"/>
                    <a:pt x="627" y="1199"/>
                  </a:cubicBezTo>
                  <a:cubicBezTo>
                    <a:pt x="1092" y="1199"/>
                    <a:pt x="1546" y="337"/>
                    <a:pt x="1150" y="73"/>
                  </a:cubicBezTo>
                  <a:cubicBezTo>
                    <a:pt x="1075" y="23"/>
                    <a:pt x="997" y="1"/>
                    <a:pt x="9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4"/>
            <p:cNvSpPr/>
            <p:nvPr/>
          </p:nvSpPr>
          <p:spPr>
            <a:xfrm>
              <a:off x="4248825" y="3090650"/>
              <a:ext cx="28150" cy="30450"/>
            </a:xfrm>
            <a:custGeom>
              <a:avLst/>
              <a:gdLst/>
              <a:ahLst/>
              <a:cxnLst/>
              <a:rect l="l" t="t" r="r" b="b"/>
              <a:pathLst>
                <a:path w="1126" h="1218" extrusionOk="0">
                  <a:moveTo>
                    <a:pt x="288" y="0"/>
                  </a:moveTo>
                  <a:cubicBezTo>
                    <a:pt x="263" y="0"/>
                    <a:pt x="238" y="2"/>
                    <a:pt x="213" y="5"/>
                  </a:cubicBezTo>
                  <a:cubicBezTo>
                    <a:pt x="92" y="35"/>
                    <a:pt x="1" y="157"/>
                    <a:pt x="1" y="279"/>
                  </a:cubicBezTo>
                  <a:cubicBezTo>
                    <a:pt x="31" y="461"/>
                    <a:pt x="153" y="613"/>
                    <a:pt x="274" y="765"/>
                  </a:cubicBezTo>
                  <a:cubicBezTo>
                    <a:pt x="396" y="856"/>
                    <a:pt x="517" y="1008"/>
                    <a:pt x="639" y="1130"/>
                  </a:cubicBezTo>
                  <a:cubicBezTo>
                    <a:pt x="700" y="1190"/>
                    <a:pt x="774" y="1217"/>
                    <a:pt x="846" y="1217"/>
                  </a:cubicBezTo>
                  <a:cubicBezTo>
                    <a:pt x="990" y="1217"/>
                    <a:pt x="1125" y="1109"/>
                    <a:pt x="1125" y="947"/>
                  </a:cubicBezTo>
                  <a:cubicBezTo>
                    <a:pt x="1095" y="674"/>
                    <a:pt x="1004" y="461"/>
                    <a:pt x="821" y="279"/>
                  </a:cubicBezTo>
                  <a:cubicBezTo>
                    <a:pt x="712" y="115"/>
                    <a:pt x="505" y="0"/>
                    <a:pt x="2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4"/>
            <p:cNvSpPr/>
            <p:nvPr/>
          </p:nvSpPr>
          <p:spPr>
            <a:xfrm>
              <a:off x="4170550" y="3054425"/>
              <a:ext cx="37275" cy="20475"/>
            </a:xfrm>
            <a:custGeom>
              <a:avLst/>
              <a:gdLst/>
              <a:ahLst/>
              <a:cxnLst/>
              <a:rect l="l" t="t" r="r" b="b"/>
              <a:pathLst>
                <a:path w="1491" h="819" extrusionOk="0">
                  <a:moveTo>
                    <a:pt x="628" y="1"/>
                  </a:moveTo>
                  <a:cubicBezTo>
                    <a:pt x="481" y="1"/>
                    <a:pt x="337" y="33"/>
                    <a:pt x="214" y="86"/>
                  </a:cubicBezTo>
                  <a:cubicBezTo>
                    <a:pt x="1" y="208"/>
                    <a:pt x="1" y="512"/>
                    <a:pt x="244" y="603"/>
                  </a:cubicBezTo>
                  <a:cubicBezTo>
                    <a:pt x="396" y="664"/>
                    <a:pt x="578" y="724"/>
                    <a:pt x="761" y="755"/>
                  </a:cubicBezTo>
                  <a:cubicBezTo>
                    <a:pt x="873" y="792"/>
                    <a:pt x="986" y="818"/>
                    <a:pt x="1099" y="818"/>
                  </a:cubicBezTo>
                  <a:cubicBezTo>
                    <a:pt x="1168" y="818"/>
                    <a:pt x="1238" y="808"/>
                    <a:pt x="1308" y="785"/>
                  </a:cubicBezTo>
                  <a:cubicBezTo>
                    <a:pt x="1429" y="724"/>
                    <a:pt x="1490" y="603"/>
                    <a:pt x="1460" y="481"/>
                  </a:cubicBezTo>
                  <a:cubicBezTo>
                    <a:pt x="1369" y="269"/>
                    <a:pt x="1156" y="86"/>
                    <a:pt x="943" y="56"/>
                  </a:cubicBezTo>
                  <a:cubicBezTo>
                    <a:pt x="841" y="18"/>
                    <a:pt x="734" y="1"/>
                    <a:pt x="6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4"/>
            <p:cNvSpPr/>
            <p:nvPr/>
          </p:nvSpPr>
          <p:spPr>
            <a:xfrm>
              <a:off x="4177400" y="3209300"/>
              <a:ext cx="19775" cy="11625"/>
            </a:xfrm>
            <a:custGeom>
              <a:avLst/>
              <a:gdLst/>
              <a:ahLst/>
              <a:cxnLst/>
              <a:rect l="l" t="t" r="r" b="b"/>
              <a:pathLst>
                <a:path w="791" h="465" extrusionOk="0">
                  <a:moveTo>
                    <a:pt x="0" y="1"/>
                  </a:moveTo>
                  <a:cubicBezTo>
                    <a:pt x="31" y="213"/>
                    <a:pt x="152" y="365"/>
                    <a:pt x="365" y="457"/>
                  </a:cubicBezTo>
                  <a:cubicBezTo>
                    <a:pt x="390" y="462"/>
                    <a:pt x="417" y="464"/>
                    <a:pt x="443" y="464"/>
                  </a:cubicBezTo>
                  <a:cubicBezTo>
                    <a:pt x="575" y="464"/>
                    <a:pt x="715" y="401"/>
                    <a:pt x="791" y="274"/>
                  </a:cubicBezTo>
                  <a:cubicBezTo>
                    <a:pt x="791" y="274"/>
                    <a:pt x="791" y="261"/>
                    <a:pt x="782" y="261"/>
                  </a:cubicBezTo>
                  <a:cubicBezTo>
                    <a:pt x="777" y="261"/>
                    <a:pt x="770" y="264"/>
                    <a:pt x="760" y="274"/>
                  </a:cubicBezTo>
                  <a:cubicBezTo>
                    <a:pt x="689" y="310"/>
                    <a:pt x="607" y="325"/>
                    <a:pt x="527" y="325"/>
                  </a:cubicBezTo>
                  <a:cubicBezTo>
                    <a:pt x="471" y="325"/>
                    <a:pt x="415" y="317"/>
                    <a:pt x="365" y="305"/>
                  </a:cubicBezTo>
                  <a:cubicBezTo>
                    <a:pt x="243" y="244"/>
                    <a:pt x="122" y="122"/>
                    <a:pt x="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4"/>
            <p:cNvSpPr/>
            <p:nvPr/>
          </p:nvSpPr>
          <p:spPr>
            <a:xfrm>
              <a:off x="4150800" y="3068400"/>
              <a:ext cx="65900" cy="119950"/>
            </a:xfrm>
            <a:custGeom>
              <a:avLst/>
              <a:gdLst/>
              <a:ahLst/>
              <a:cxnLst/>
              <a:rect l="l" t="t" r="r" b="b"/>
              <a:pathLst>
                <a:path w="2636" h="4798" extrusionOk="0">
                  <a:moveTo>
                    <a:pt x="2585" y="1"/>
                  </a:moveTo>
                  <a:cubicBezTo>
                    <a:pt x="2574" y="1"/>
                    <a:pt x="2563" y="5"/>
                    <a:pt x="2554" y="13"/>
                  </a:cubicBezTo>
                  <a:cubicBezTo>
                    <a:pt x="1611" y="1047"/>
                    <a:pt x="791" y="2141"/>
                    <a:pt x="92" y="3357"/>
                  </a:cubicBezTo>
                  <a:cubicBezTo>
                    <a:pt x="0" y="3479"/>
                    <a:pt x="639" y="3539"/>
                    <a:pt x="760" y="3539"/>
                  </a:cubicBezTo>
                  <a:cubicBezTo>
                    <a:pt x="760" y="3539"/>
                    <a:pt x="517" y="3935"/>
                    <a:pt x="365" y="4208"/>
                  </a:cubicBezTo>
                  <a:lnTo>
                    <a:pt x="365" y="4238"/>
                  </a:lnTo>
                  <a:lnTo>
                    <a:pt x="365" y="4269"/>
                  </a:lnTo>
                  <a:cubicBezTo>
                    <a:pt x="335" y="4330"/>
                    <a:pt x="335" y="4360"/>
                    <a:pt x="365" y="4390"/>
                  </a:cubicBezTo>
                  <a:lnTo>
                    <a:pt x="456" y="4451"/>
                  </a:lnTo>
                  <a:cubicBezTo>
                    <a:pt x="456" y="4482"/>
                    <a:pt x="487" y="4482"/>
                    <a:pt x="517" y="4512"/>
                  </a:cubicBezTo>
                  <a:cubicBezTo>
                    <a:pt x="669" y="4603"/>
                    <a:pt x="791" y="4664"/>
                    <a:pt x="973" y="4725"/>
                  </a:cubicBezTo>
                  <a:cubicBezTo>
                    <a:pt x="1107" y="4773"/>
                    <a:pt x="1250" y="4798"/>
                    <a:pt x="1396" y="4798"/>
                  </a:cubicBezTo>
                  <a:cubicBezTo>
                    <a:pt x="1614" y="4798"/>
                    <a:pt x="1836" y="4743"/>
                    <a:pt x="2037" y="4634"/>
                  </a:cubicBezTo>
                  <a:cubicBezTo>
                    <a:pt x="2098" y="4603"/>
                    <a:pt x="2067" y="4573"/>
                    <a:pt x="2007" y="4573"/>
                  </a:cubicBezTo>
                  <a:cubicBezTo>
                    <a:pt x="1887" y="4595"/>
                    <a:pt x="1765" y="4607"/>
                    <a:pt x="1641" y="4607"/>
                  </a:cubicBezTo>
                  <a:cubicBezTo>
                    <a:pt x="1261" y="4607"/>
                    <a:pt x="876" y="4498"/>
                    <a:pt x="578" y="4269"/>
                  </a:cubicBezTo>
                  <a:cubicBezTo>
                    <a:pt x="608" y="4147"/>
                    <a:pt x="1156" y="3418"/>
                    <a:pt x="1125" y="3387"/>
                  </a:cubicBezTo>
                  <a:cubicBezTo>
                    <a:pt x="912" y="3327"/>
                    <a:pt x="700" y="3266"/>
                    <a:pt x="456" y="3266"/>
                  </a:cubicBezTo>
                  <a:cubicBezTo>
                    <a:pt x="1125" y="2141"/>
                    <a:pt x="1976" y="1169"/>
                    <a:pt x="2615" y="44"/>
                  </a:cubicBezTo>
                  <a:cubicBezTo>
                    <a:pt x="2636" y="22"/>
                    <a:pt x="2612" y="1"/>
                    <a:pt x="258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4"/>
            <p:cNvSpPr/>
            <p:nvPr/>
          </p:nvSpPr>
          <p:spPr>
            <a:xfrm>
              <a:off x="4169800" y="3179675"/>
              <a:ext cx="32700" cy="25550"/>
            </a:xfrm>
            <a:custGeom>
              <a:avLst/>
              <a:gdLst/>
              <a:ahLst/>
              <a:cxnLst/>
              <a:rect l="l" t="t" r="r" b="b"/>
              <a:pathLst>
                <a:path w="1308" h="1022" extrusionOk="0">
                  <a:moveTo>
                    <a:pt x="0" y="0"/>
                  </a:moveTo>
                  <a:lnTo>
                    <a:pt x="0" y="0"/>
                  </a:lnTo>
                  <a:cubicBezTo>
                    <a:pt x="31" y="274"/>
                    <a:pt x="152" y="547"/>
                    <a:pt x="335" y="760"/>
                  </a:cubicBezTo>
                  <a:cubicBezTo>
                    <a:pt x="426" y="882"/>
                    <a:pt x="547" y="973"/>
                    <a:pt x="699" y="1003"/>
                  </a:cubicBezTo>
                  <a:cubicBezTo>
                    <a:pt x="745" y="1016"/>
                    <a:pt x="786" y="1021"/>
                    <a:pt x="824" y="1021"/>
                  </a:cubicBezTo>
                  <a:cubicBezTo>
                    <a:pt x="1066" y="1021"/>
                    <a:pt x="1168" y="788"/>
                    <a:pt x="1247" y="578"/>
                  </a:cubicBezTo>
                  <a:cubicBezTo>
                    <a:pt x="1277" y="456"/>
                    <a:pt x="1307" y="304"/>
                    <a:pt x="1307" y="183"/>
                  </a:cubicBezTo>
                  <a:lnTo>
                    <a:pt x="1307" y="183"/>
                  </a:lnTo>
                  <a:cubicBezTo>
                    <a:pt x="1171" y="210"/>
                    <a:pt x="1034" y="224"/>
                    <a:pt x="899" y="224"/>
                  </a:cubicBezTo>
                  <a:cubicBezTo>
                    <a:pt x="583" y="224"/>
                    <a:pt x="277" y="149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4"/>
            <p:cNvSpPr/>
            <p:nvPr/>
          </p:nvSpPr>
          <p:spPr>
            <a:xfrm>
              <a:off x="4178150" y="3192075"/>
              <a:ext cx="22825" cy="12925"/>
            </a:xfrm>
            <a:custGeom>
              <a:avLst/>
              <a:gdLst/>
              <a:ahLst/>
              <a:cxnLst/>
              <a:rect l="l" t="t" r="r" b="b"/>
              <a:pathLst>
                <a:path w="913" h="517" extrusionOk="0">
                  <a:moveTo>
                    <a:pt x="551" y="0"/>
                  </a:moveTo>
                  <a:cubicBezTo>
                    <a:pt x="337" y="0"/>
                    <a:pt x="138" y="88"/>
                    <a:pt x="1" y="264"/>
                  </a:cubicBezTo>
                  <a:cubicBezTo>
                    <a:pt x="92" y="386"/>
                    <a:pt x="213" y="446"/>
                    <a:pt x="365" y="507"/>
                  </a:cubicBezTo>
                  <a:cubicBezTo>
                    <a:pt x="401" y="514"/>
                    <a:pt x="434" y="517"/>
                    <a:pt x="464" y="517"/>
                  </a:cubicBezTo>
                  <a:cubicBezTo>
                    <a:pt x="725" y="517"/>
                    <a:pt x="831" y="299"/>
                    <a:pt x="913" y="82"/>
                  </a:cubicBezTo>
                  <a:cubicBezTo>
                    <a:pt x="793" y="27"/>
                    <a:pt x="670" y="0"/>
                    <a:pt x="5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4"/>
            <p:cNvSpPr/>
            <p:nvPr/>
          </p:nvSpPr>
          <p:spPr>
            <a:xfrm>
              <a:off x="4156125" y="2928850"/>
              <a:ext cx="301700" cy="287325"/>
            </a:xfrm>
            <a:custGeom>
              <a:avLst/>
              <a:gdLst/>
              <a:ahLst/>
              <a:cxnLst/>
              <a:rect l="l" t="t" r="r" b="b"/>
              <a:pathLst>
                <a:path w="12068" h="11493" extrusionOk="0">
                  <a:moveTo>
                    <a:pt x="3808" y="1"/>
                  </a:moveTo>
                  <a:cubicBezTo>
                    <a:pt x="2367" y="1"/>
                    <a:pt x="1292" y="576"/>
                    <a:pt x="699" y="1614"/>
                  </a:cubicBezTo>
                  <a:cubicBezTo>
                    <a:pt x="0" y="2890"/>
                    <a:pt x="152" y="4106"/>
                    <a:pt x="1915" y="4653"/>
                  </a:cubicBezTo>
                  <a:cubicBezTo>
                    <a:pt x="2228" y="4746"/>
                    <a:pt x="2588" y="4779"/>
                    <a:pt x="2973" y="4779"/>
                  </a:cubicBezTo>
                  <a:cubicBezTo>
                    <a:pt x="3895" y="4779"/>
                    <a:pt x="4961" y="4592"/>
                    <a:pt x="5870" y="4592"/>
                  </a:cubicBezTo>
                  <a:cubicBezTo>
                    <a:pt x="6688" y="4592"/>
                    <a:pt x="7379" y="4744"/>
                    <a:pt x="7721" y="5322"/>
                  </a:cubicBezTo>
                  <a:cubicBezTo>
                    <a:pt x="8146" y="5991"/>
                    <a:pt x="6900" y="7723"/>
                    <a:pt x="6930" y="8969"/>
                  </a:cubicBezTo>
                  <a:cubicBezTo>
                    <a:pt x="6930" y="9486"/>
                    <a:pt x="7295" y="11401"/>
                    <a:pt x="7751" y="11492"/>
                  </a:cubicBezTo>
                  <a:cubicBezTo>
                    <a:pt x="7753" y="11492"/>
                    <a:pt x="7754" y="11492"/>
                    <a:pt x="7756" y="11492"/>
                  </a:cubicBezTo>
                  <a:cubicBezTo>
                    <a:pt x="8168" y="11492"/>
                    <a:pt x="10883" y="7629"/>
                    <a:pt x="11186" y="6751"/>
                  </a:cubicBezTo>
                  <a:cubicBezTo>
                    <a:pt x="11490" y="5839"/>
                    <a:pt x="11004" y="4532"/>
                    <a:pt x="11003" y="4532"/>
                  </a:cubicBezTo>
                  <a:lnTo>
                    <a:pt x="11003" y="4532"/>
                  </a:lnTo>
                  <a:cubicBezTo>
                    <a:pt x="11308" y="4619"/>
                    <a:pt x="11723" y="4690"/>
                    <a:pt x="11933" y="4690"/>
                  </a:cubicBezTo>
                  <a:cubicBezTo>
                    <a:pt x="12016" y="4690"/>
                    <a:pt x="12067" y="4679"/>
                    <a:pt x="12067" y="4653"/>
                  </a:cubicBezTo>
                  <a:cubicBezTo>
                    <a:pt x="11885" y="4288"/>
                    <a:pt x="11581" y="4015"/>
                    <a:pt x="11216" y="3893"/>
                  </a:cubicBezTo>
                  <a:cubicBezTo>
                    <a:pt x="10943" y="3772"/>
                    <a:pt x="10669" y="3741"/>
                    <a:pt x="10396" y="3711"/>
                  </a:cubicBezTo>
                  <a:cubicBezTo>
                    <a:pt x="10396" y="3407"/>
                    <a:pt x="10335" y="3073"/>
                    <a:pt x="10244" y="2769"/>
                  </a:cubicBezTo>
                  <a:cubicBezTo>
                    <a:pt x="10075" y="2460"/>
                    <a:pt x="9517" y="1658"/>
                    <a:pt x="9266" y="1658"/>
                  </a:cubicBezTo>
                  <a:cubicBezTo>
                    <a:pt x="9245" y="1658"/>
                    <a:pt x="9226" y="1663"/>
                    <a:pt x="9210" y="1674"/>
                  </a:cubicBezTo>
                  <a:cubicBezTo>
                    <a:pt x="8997" y="1826"/>
                    <a:pt x="9210" y="2647"/>
                    <a:pt x="9210" y="2647"/>
                  </a:cubicBezTo>
                  <a:cubicBezTo>
                    <a:pt x="8116" y="1310"/>
                    <a:pt x="6566" y="398"/>
                    <a:pt x="4864" y="94"/>
                  </a:cubicBezTo>
                  <a:cubicBezTo>
                    <a:pt x="4493" y="31"/>
                    <a:pt x="4141" y="1"/>
                    <a:pt x="38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4"/>
            <p:cNvSpPr/>
            <p:nvPr/>
          </p:nvSpPr>
          <p:spPr>
            <a:xfrm>
              <a:off x="4364325" y="3037575"/>
              <a:ext cx="83625" cy="161875"/>
            </a:xfrm>
            <a:custGeom>
              <a:avLst/>
              <a:gdLst/>
              <a:ahLst/>
              <a:cxnLst/>
              <a:rect l="l" t="t" r="r" b="b"/>
              <a:pathLst>
                <a:path w="3345" h="6475" extrusionOk="0">
                  <a:moveTo>
                    <a:pt x="2493" y="0"/>
                  </a:moveTo>
                  <a:cubicBezTo>
                    <a:pt x="2797" y="456"/>
                    <a:pt x="2979" y="1003"/>
                    <a:pt x="3010" y="1581"/>
                  </a:cubicBezTo>
                  <a:cubicBezTo>
                    <a:pt x="2979" y="2219"/>
                    <a:pt x="2797" y="2888"/>
                    <a:pt x="2432" y="3435"/>
                  </a:cubicBezTo>
                  <a:cubicBezTo>
                    <a:pt x="1794" y="4560"/>
                    <a:pt x="882" y="5471"/>
                    <a:pt x="31" y="6414"/>
                  </a:cubicBezTo>
                  <a:cubicBezTo>
                    <a:pt x="1" y="6444"/>
                    <a:pt x="61" y="6475"/>
                    <a:pt x="92" y="6475"/>
                  </a:cubicBezTo>
                  <a:cubicBezTo>
                    <a:pt x="1095" y="5532"/>
                    <a:pt x="1976" y="4468"/>
                    <a:pt x="2675" y="3253"/>
                  </a:cubicBezTo>
                  <a:cubicBezTo>
                    <a:pt x="3223" y="2250"/>
                    <a:pt x="3344" y="912"/>
                    <a:pt x="25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4"/>
            <p:cNvSpPr/>
            <p:nvPr/>
          </p:nvSpPr>
          <p:spPr>
            <a:xfrm>
              <a:off x="4192600" y="3041375"/>
              <a:ext cx="162625" cy="14200"/>
            </a:xfrm>
            <a:custGeom>
              <a:avLst/>
              <a:gdLst/>
              <a:ahLst/>
              <a:cxnLst/>
              <a:rect l="l" t="t" r="r" b="b"/>
              <a:pathLst>
                <a:path w="6505" h="568" extrusionOk="0">
                  <a:moveTo>
                    <a:pt x="4894" y="0"/>
                  </a:moveTo>
                  <a:cubicBezTo>
                    <a:pt x="4408" y="31"/>
                    <a:pt x="3891" y="122"/>
                    <a:pt x="3374" y="243"/>
                  </a:cubicBezTo>
                  <a:cubicBezTo>
                    <a:pt x="2892" y="377"/>
                    <a:pt x="2391" y="441"/>
                    <a:pt x="1889" y="441"/>
                  </a:cubicBezTo>
                  <a:cubicBezTo>
                    <a:pt x="1252" y="441"/>
                    <a:pt x="612" y="339"/>
                    <a:pt x="0" y="152"/>
                  </a:cubicBezTo>
                  <a:cubicBezTo>
                    <a:pt x="0" y="152"/>
                    <a:pt x="0" y="152"/>
                    <a:pt x="0" y="183"/>
                  </a:cubicBezTo>
                  <a:cubicBezTo>
                    <a:pt x="652" y="439"/>
                    <a:pt x="1330" y="568"/>
                    <a:pt x="2008" y="568"/>
                  </a:cubicBezTo>
                  <a:cubicBezTo>
                    <a:pt x="2373" y="568"/>
                    <a:pt x="2739" y="531"/>
                    <a:pt x="3101" y="456"/>
                  </a:cubicBezTo>
                  <a:cubicBezTo>
                    <a:pt x="3617" y="304"/>
                    <a:pt x="4134" y="213"/>
                    <a:pt x="4681" y="152"/>
                  </a:cubicBezTo>
                  <a:cubicBezTo>
                    <a:pt x="5289" y="152"/>
                    <a:pt x="5867" y="274"/>
                    <a:pt x="6444" y="456"/>
                  </a:cubicBezTo>
                  <a:cubicBezTo>
                    <a:pt x="6475" y="456"/>
                    <a:pt x="6505" y="426"/>
                    <a:pt x="6475" y="395"/>
                  </a:cubicBezTo>
                  <a:cubicBezTo>
                    <a:pt x="5988" y="152"/>
                    <a:pt x="5441" y="31"/>
                    <a:pt x="48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4"/>
            <p:cNvSpPr/>
            <p:nvPr/>
          </p:nvSpPr>
          <p:spPr>
            <a:xfrm>
              <a:off x="4165225" y="2920325"/>
              <a:ext cx="199125" cy="88775"/>
            </a:xfrm>
            <a:custGeom>
              <a:avLst/>
              <a:gdLst/>
              <a:ahLst/>
              <a:cxnLst/>
              <a:rect l="l" t="t" r="r" b="b"/>
              <a:pathLst>
                <a:path w="7965" h="3551" extrusionOk="0">
                  <a:moveTo>
                    <a:pt x="7815" y="2053"/>
                  </a:moveTo>
                  <a:cubicBezTo>
                    <a:pt x="7865" y="2100"/>
                    <a:pt x="7915" y="2149"/>
                    <a:pt x="7965" y="2198"/>
                  </a:cubicBezTo>
                  <a:cubicBezTo>
                    <a:pt x="7965" y="2198"/>
                    <a:pt x="7965" y="2167"/>
                    <a:pt x="7965" y="2167"/>
                  </a:cubicBezTo>
                  <a:cubicBezTo>
                    <a:pt x="7915" y="2129"/>
                    <a:pt x="7865" y="2091"/>
                    <a:pt x="7815" y="2053"/>
                  </a:cubicBezTo>
                  <a:close/>
                  <a:moveTo>
                    <a:pt x="3304" y="1"/>
                  </a:moveTo>
                  <a:cubicBezTo>
                    <a:pt x="2173" y="1"/>
                    <a:pt x="1061" y="481"/>
                    <a:pt x="487" y="1499"/>
                  </a:cubicBezTo>
                  <a:cubicBezTo>
                    <a:pt x="123" y="2107"/>
                    <a:pt x="1" y="2836"/>
                    <a:pt x="123" y="3505"/>
                  </a:cubicBezTo>
                  <a:cubicBezTo>
                    <a:pt x="123" y="3535"/>
                    <a:pt x="145" y="3550"/>
                    <a:pt x="168" y="3550"/>
                  </a:cubicBezTo>
                  <a:cubicBezTo>
                    <a:pt x="191" y="3550"/>
                    <a:pt x="214" y="3535"/>
                    <a:pt x="214" y="3505"/>
                  </a:cubicBezTo>
                  <a:cubicBezTo>
                    <a:pt x="1" y="2228"/>
                    <a:pt x="670" y="952"/>
                    <a:pt x="1855" y="404"/>
                  </a:cubicBezTo>
                  <a:cubicBezTo>
                    <a:pt x="2306" y="205"/>
                    <a:pt x="2776" y="122"/>
                    <a:pt x="3247" y="122"/>
                  </a:cubicBezTo>
                  <a:cubicBezTo>
                    <a:pt x="4141" y="122"/>
                    <a:pt x="5041" y="422"/>
                    <a:pt x="5837" y="800"/>
                  </a:cubicBezTo>
                  <a:cubicBezTo>
                    <a:pt x="6540" y="1137"/>
                    <a:pt x="7192" y="1579"/>
                    <a:pt x="7815" y="2053"/>
                  </a:cubicBezTo>
                  <a:lnTo>
                    <a:pt x="7815" y="2053"/>
                  </a:lnTo>
                  <a:cubicBezTo>
                    <a:pt x="7273" y="1543"/>
                    <a:pt x="6659" y="1133"/>
                    <a:pt x="6019" y="800"/>
                  </a:cubicBezTo>
                  <a:cubicBezTo>
                    <a:pt x="5351" y="435"/>
                    <a:pt x="4621" y="161"/>
                    <a:pt x="3861" y="40"/>
                  </a:cubicBezTo>
                  <a:cubicBezTo>
                    <a:pt x="3676" y="14"/>
                    <a:pt x="3490" y="1"/>
                    <a:pt x="330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4"/>
            <p:cNvSpPr/>
            <p:nvPr/>
          </p:nvSpPr>
          <p:spPr>
            <a:xfrm>
              <a:off x="4296700" y="3180375"/>
              <a:ext cx="101750" cy="78350"/>
            </a:xfrm>
            <a:custGeom>
              <a:avLst/>
              <a:gdLst/>
              <a:ahLst/>
              <a:cxnLst/>
              <a:rect l="l" t="t" r="r" b="b"/>
              <a:pathLst>
                <a:path w="4070" h="3134" extrusionOk="0">
                  <a:moveTo>
                    <a:pt x="2862" y="0"/>
                  </a:moveTo>
                  <a:cubicBezTo>
                    <a:pt x="2055" y="0"/>
                    <a:pt x="912" y="732"/>
                    <a:pt x="912" y="732"/>
                  </a:cubicBezTo>
                  <a:lnTo>
                    <a:pt x="0" y="2100"/>
                  </a:lnTo>
                  <a:cubicBezTo>
                    <a:pt x="0" y="2677"/>
                    <a:pt x="487" y="3133"/>
                    <a:pt x="1064" y="3133"/>
                  </a:cubicBezTo>
                  <a:cubicBezTo>
                    <a:pt x="1072" y="3134"/>
                    <a:pt x="1079" y="3134"/>
                    <a:pt x="1087" y="3134"/>
                  </a:cubicBezTo>
                  <a:cubicBezTo>
                    <a:pt x="2155" y="3134"/>
                    <a:pt x="4069" y="1000"/>
                    <a:pt x="3466" y="246"/>
                  </a:cubicBezTo>
                  <a:cubicBezTo>
                    <a:pt x="3324" y="68"/>
                    <a:pt x="3108" y="0"/>
                    <a:pt x="2862" y="0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4"/>
            <p:cNvSpPr/>
            <p:nvPr/>
          </p:nvSpPr>
          <p:spPr>
            <a:xfrm>
              <a:off x="4308375" y="3200425"/>
              <a:ext cx="60550" cy="40250"/>
            </a:xfrm>
            <a:custGeom>
              <a:avLst/>
              <a:gdLst/>
              <a:ahLst/>
              <a:cxnLst/>
              <a:rect l="l" t="t" r="r" b="b"/>
              <a:pathLst>
                <a:path w="2422" h="1610" extrusionOk="0">
                  <a:moveTo>
                    <a:pt x="2066" y="1"/>
                  </a:moveTo>
                  <a:cubicBezTo>
                    <a:pt x="1237" y="1"/>
                    <a:pt x="342" y="767"/>
                    <a:pt x="50" y="1511"/>
                  </a:cubicBezTo>
                  <a:cubicBezTo>
                    <a:pt x="1" y="1560"/>
                    <a:pt x="52" y="1610"/>
                    <a:pt x="106" y="1610"/>
                  </a:cubicBezTo>
                  <a:cubicBezTo>
                    <a:pt x="118" y="1610"/>
                    <a:pt x="130" y="1607"/>
                    <a:pt x="141" y="1602"/>
                  </a:cubicBezTo>
                  <a:cubicBezTo>
                    <a:pt x="293" y="1450"/>
                    <a:pt x="476" y="1328"/>
                    <a:pt x="658" y="1207"/>
                  </a:cubicBezTo>
                  <a:cubicBezTo>
                    <a:pt x="760" y="1156"/>
                    <a:pt x="866" y="1132"/>
                    <a:pt x="972" y="1132"/>
                  </a:cubicBezTo>
                  <a:cubicBezTo>
                    <a:pt x="1119" y="1132"/>
                    <a:pt x="1264" y="1179"/>
                    <a:pt x="1388" y="1268"/>
                  </a:cubicBezTo>
                  <a:cubicBezTo>
                    <a:pt x="1394" y="1274"/>
                    <a:pt x="1399" y="1276"/>
                    <a:pt x="1402" y="1276"/>
                  </a:cubicBezTo>
                  <a:cubicBezTo>
                    <a:pt x="1418" y="1276"/>
                    <a:pt x="1418" y="1237"/>
                    <a:pt x="1418" y="1237"/>
                  </a:cubicBezTo>
                  <a:cubicBezTo>
                    <a:pt x="1322" y="1046"/>
                    <a:pt x="1130" y="939"/>
                    <a:pt x="933" y="939"/>
                  </a:cubicBezTo>
                  <a:cubicBezTo>
                    <a:pt x="817" y="939"/>
                    <a:pt x="699" y="976"/>
                    <a:pt x="597" y="1055"/>
                  </a:cubicBezTo>
                  <a:cubicBezTo>
                    <a:pt x="1084" y="538"/>
                    <a:pt x="1661" y="82"/>
                    <a:pt x="2421" y="82"/>
                  </a:cubicBezTo>
                  <a:lnTo>
                    <a:pt x="2421" y="52"/>
                  </a:lnTo>
                  <a:cubicBezTo>
                    <a:pt x="2306" y="17"/>
                    <a:pt x="2187" y="1"/>
                    <a:pt x="20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4"/>
            <p:cNvSpPr/>
            <p:nvPr/>
          </p:nvSpPr>
          <p:spPr>
            <a:xfrm>
              <a:off x="3429600" y="3218525"/>
              <a:ext cx="957400" cy="438250"/>
            </a:xfrm>
            <a:custGeom>
              <a:avLst/>
              <a:gdLst/>
              <a:ahLst/>
              <a:cxnLst/>
              <a:rect l="l" t="t" r="r" b="b"/>
              <a:pathLst>
                <a:path w="38296" h="17530" extrusionOk="0">
                  <a:moveTo>
                    <a:pt x="8315" y="0"/>
                  </a:moveTo>
                  <a:cubicBezTo>
                    <a:pt x="6586" y="0"/>
                    <a:pt x="1" y="4481"/>
                    <a:pt x="641" y="5559"/>
                  </a:cubicBezTo>
                  <a:cubicBezTo>
                    <a:pt x="2161" y="8142"/>
                    <a:pt x="6447" y="14951"/>
                    <a:pt x="11796" y="17170"/>
                  </a:cubicBezTo>
                  <a:cubicBezTo>
                    <a:pt x="12404" y="17419"/>
                    <a:pt x="13177" y="17529"/>
                    <a:pt x="14072" y="17529"/>
                  </a:cubicBezTo>
                  <a:cubicBezTo>
                    <a:pt x="19174" y="17529"/>
                    <a:pt x="28224" y="13948"/>
                    <a:pt x="32982" y="12215"/>
                  </a:cubicBezTo>
                  <a:cubicBezTo>
                    <a:pt x="37701" y="10491"/>
                    <a:pt x="38296" y="7443"/>
                    <a:pt x="32012" y="7443"/>
                  </a:cubicBezTo>
                  <a:cubicBezTo>
                    <a:pt x="31981" y="7443"/>
                    <a:pt x="31950" y="7443"/>
                    <a:pt x="31918" y="7443"/>
                  </a:cubicBezTo>
                  <a:cubicBezTo>
                    <a:pt x="27640" y="7443"/>
                    <a:pt x="20388" y="8602"/>
                    <a:pt x="17764" y="8602"/>
                  </a:cubicBezTo>
                  <a:cubicBezTo>
                    <a:pt x="17293" y="8602"/>
                    <a:pt x="16972" y="8565"/>
                    <a:pt x="16842" y="8477"/>
                  </a:cubicBezTo>
                  <a:cubicBezTo>
                    <a:pt x="15991" y="7869"/>
                    <a:pt x="9851" y="452"/>
                    <a:pt x="8514" y="27"/>
                  </a:cubicBezTo>
                  <a:cubicBezTo>
                    <a:pt x="8458" y="9"/>
                    <a:pt x="8391" y="0"/>
                    <a:pt x="8315" y="0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4"/>
            <p:cNvSpPr/>
            <p:nvPr/>
          </p:nvSpPr>
          <p:spPr>
            <a:xfrm>
              <a:off x="3485125" y="2975525"/>
              <a:ext cx="202925" cy="298400"/>
            </a:xfrm>
            <a:custGeom>
              <a:avLst/>
              <a:gdLst/>
              <a:ahLst/>
              <a:cxnLst/>
              <a:rect l="l" t="t" r="r" b="b"/>
              <a:pathLst>
                <a:path w="8117" h="11936" extrusionOk="0">
                  <a:moveTo>
                    <a:pt x="1787" y="0"/>
                  </a:moveTo>
                  <a:cubicBezTo>
                    <a:pt x="1669" y="0"/>
                    <a:pt x="1560" y="26"/>
                    <a:pt x="1460" y="81"/>
                  </a:cubicBezTo>
                  <a:cubicBezTo>
                    <a:pt x="1" y="871"/>
                    <a:pt x="2676" y="4853"/>
                    <a:pt x="3132" y="5947"/>
                  </a:cubicBezTo>
                  <a:cubicBezTo>
                    <a:pt x="3454" y="6778"/>
                    <a:pt x="3427" y="7153"/>
                    <a:pt x="3143" y="7153"/>
                  </a:cubicBezTo>
                  <a:cubicBezTo>
                    <a:pt x="3053" y="7153"/>
                    <a:pt x="2937" y="7115"/>
                    <a:pt x="2797" y="7042"/>
                  </a:cubicBezTo>
                  <a:lnTo>
                    <a:pt x="2797" y="7042"/>
                  </a:lnTo>
                  <a:cubicBezTo>
                    <a:pt x="4682" y="8896"/>
                    <a:pt x="7174" y="10993"/>
                    <a:pt x="8116" y="11935"/>
                  </a:cubicBezTo>
                  <a:cubicBezTo>
                    <a:pt x="8116" y="11935"/>
                    <a:pt x="7813" y="8683"/>
                    <a:pt x="7235" y="6798"/>
                  </a:cubicBezTo>
                  <a:cubicBezTo>
                    <a:pt x="6668" y="5040"/>
                    <a:pt x="3428" y="0"/>
                    <a:pt x="1787" y="0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4"/>
            <p:cNvSpPr/>
            <p:nvPr/>
          </p:nvSpPr>
          <p:spPr>
            <a:xfrm>
              <a:off x="3317200" y="2937050"/>
              <a:ext cx="370850" cy="489600"/>
            </a:xfrm>
            <a:custGeom>
              <a:avLst/>
              <a:gdLst/>
              <a:ahLst/>
              <a:cxnLst/>
              <a:rect l="l" t="t" r="r" b="b"/>
              <a:pathLst>
                <a:path w="14834" h="19584" extrusionOk="0">
                  <a:moveTo>
                    <a:pt x="2913" y="1"/>
                  </a:moveTo>
                  <a:cubicBezTo>
                    <a:pt x="2809" y="1"/>
                    <a:pt x="2700" y="23"/>
                    <a:pt x="2584" y="70"/>
                  </a:cubicBezTo>
                  <a:cubicBezTo>
                    <a:pt x="1307" y="556"/>
                    <a:pt x="1763" y="2745"/>
                    <a:pt x="1763" y="2745"/>
                  </a:cubicBezTo>
                  <a:cubicBezTo>
                    <a:pt x="1763" y="2745"/>
                    <a:pt x="882" y="3444"/>
                    <a:pt x="760" y="5298"/>
                  </a:cubicBezTo>
                  <a:cubicBezTo>
                    <a:pt x="760" y="5298"/>
                    <a:pt x="0" y="6058"/>
                    <a:pt x="426" y="7912"/>
                  </a:cubicBezTo>
                  <a:cubicBezTo>
                    <a:pt x="244" y="8337"/>
                    <a:pt x="183" y="8824"/>
                    <a:pt x="304" y="9310"/>
                  </a:cubicBezTo>
                  <a:cubicBezTo>
                    <a:pt x="1186" y="13474"/>
                    <a:pt x="4529" y="16787"/>
                    <a:pt x="7052" y="19584"/>
                  </a:cubicBezTo>
                  <a:lnTo>
                    <a:pt x="14833" y="13474"/>
                  </a:lnTo>
                  <a:cubicBezTo>
                    <a:pt x="13861" y="12502"/>
                    <a:pt x="8633" y="8033"/>
                    <a:pt x="5684" y="4295"/>
                  </a:cubicBezTo>
                  <a:cubicBezTo>
                    <a:pt x="4512" y="2815"/>
                    <a:pt x="4083" y="1"/>
                    <a:pt x="2913" y="1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4"/>
            <p:cNvSpPr/>
            <p:nvPr/>
          </p:nvSpPr>
          <p:spPr>
            <a:xfrm>
              <a:off x="3360500" y="3006300"/>
              <a:ext cx="108050" cy="191750"/>
            </a:xfrm>
            <a:custGeom>
              <a:avLst/>
              <a:gdLst/>
              <a:ahLst/>
              <a:cxnLst/>
              <a:rect l="l" t="t" r="r" b="b"/>
              <a:pathLst>
                <a:path w="4322" h="7670" extrusionOk="0">
                  <a:moveTo>
                    <a:pt x="38" y="0"/>
                  </a:moveTo>
                  <a:cubicBezTo>
                    <a:pt x="21" y="0"/>
                    <a:pt x="1" y="18"/>
                    <a:pt x="1" y="35"/>
                  </a:cubicBezTo>
                  <a:cubicBezTo>
                    <a:pt x="700" y="2923"/>
                    <a:pt x="2159" y="5537"/>
                    <a:pt x="4226" y="7634"/>
                  </a:cubicBezTo>
                  <a:cubicBezTo>
                    <a:pt x="4252" y="7660"/>
                    <a:pt x="4277" y="7669"/>
                    <a:pt x="4294" y="7669"/>
                  </a:cubicBezTo>
                  <a:cubicBezTo>
                    <a:pt x="4316" y="7669"/>
                    <a:pt x="4322" y="7652"/>
                    <a:pt x="4287" y="7634"/>
                  </a:cubicBezTo>
                  <a:cubicBezTo>
                    <a:pt x="3405" y="6540"/>
                    <a:pt x="2615" y="5385"/>
                    <a:pt x="1885" y="4200"/>
                  </a:cubicBezTo>
                  <a:cubicBezTo>
                    <a:pt x="1186" y="2862"/>
                    <a:pt x="578" y="1464"/>
                    <a:pt x="62" y="35"/>
                  </a:cubicBezTo>
                  <a:cubicBezTo>
                    <a:pt x="62" y="10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4"/>
            <p:cNvSpPr/>
            <p:nvPr/>
          </p:nvSpPr>
          <p:spPr>
            <a:xfrm>
              <a:off x="3336950" y="3068725"/>
              <a:ext cx="82175" cy="182325"/>
            </a:xfrm>
            <a:custGeom>
              <a:avLst/>
              <a:gdLst/>
              <a:ahLst/>
              <a:cxnLst/>
              <a:rect l="l" t="t" r="r" b="b"/>
              <a:pathLst>
                <a:path w="3287" h="7293" extrusionOk="0">
                  <a:moveTo>
                    <a:pt x="1" y="0"/>
                  </a:moveTo>
                  <a:lnTo>
                    <a:pt x="1" y="0"/>
                  </a:lnTo>
                  <a:cubicBezTo>
                    <a:pt x="365" y="2675"/>
                    <a:pt x="1490" y="5168"/>
                    <a:pt x="3192" y="7235"/>
                  </a:cubicBezTo>
                  <a:cubicBezTo>
                    <a:pt x="3220" y="7276"/>
                    <a:pt x="3247" y="7292"/>
                    <a:pt x="3263" y="7292"/>
                  </a:cubicBezTo>
                  <a:cubicBezTo>
                    <a:pt x="3283" y="7292"/>
                    <a:pt x="3286" y="7268"/>
                    <a:pt x="3253" y="7235"/>
                  </a:cubicBezTo>
                  <a:cubicBezTo>
                    <a:pt x="2493" y="6080"/>
                    <a:pt x="1156" y="4104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4"/>
            <p:cNvSpPr/>
            <p:nvPr/>
          </p:nvSpPr>
          <p:spPr>
            <a:xfrm>
              <a:off x="3327825" y="3134825"/>
              <a:ext cx="64100" cy="144450"/>
            </a:xfrm>
            <a:custGeom>
              <a:avLst/>
              <a:gdLst/>
              <a:ahLst/>
              <a:cxnLst/>
              <a:rect l="l" t="t" r="r" b="b"/>
              <a:pathLst>
                <a:path w="2564" h="5778" extrusionOk="0">
                  <a:moveTo>
                    <a:pt x="1" y="1"/>
                  </a:moveTo>
                  <a:cubicBezTo>
                    <a:pt x="578" y="2736"/>
                    <a:pt x="1095" y="3648"/>
                    <a:pt x="2463" y="5746"/>
                  </a:cubicBezTo>
                  <a:cubicBezTo>
                    <a:pt x="2485" y="5767"/>
                    <a:pt x="2506" y="5777"/>
                    <a:pt x="2522" y="5777"/>
                  </a:cubicBezTo>
                  <a:cubicBezTo>
                    <a:pt x="2552" y="5777"/>
                    <a:pt x="2563" y="5744"/>
                    <a:pt x="2524" y="5685"/>
                  </a:cubicBezTo>
                  <a:cubicBezTo>
                    <a:pt x="1308" y="3709"/>
                    <a:pt x="791" y="2311"/>
                    <a:pt x="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4"/>
            <p:cNvSpPr/>
            <p:nvPr/>
          </p:nvSpPr>
          <p:spPr>
            <a:xfrm>
              <a:off x="4026925" y="3399200"/>
              <a:ext cx="364025" cy="229600"/>
            </a:xfrm>
            <a:custGeom>
              <a:avLst/>
              <a:gdLst/>
              <a:ahLst/>
              <a:cxnLst/>
              <a:rect l="l" t="t" r="r" b="b"/>
              <a:pathLst>
                <a:path w="14561" h="9184" extrusionOk="0">
                  <a:moveTo>
                    <a:pt x="5089" y="0"/>
                  </a:moveTo>
                  <a:cubicBezTo>
                    <a:pt x="2908" y="0"/>
                    <a:pt x="1065" y="125"/>
                    <a:pt x="1065" y="125"/>
                  </a:cubicBezTo>
                  <a:lnTo>
                    <a:pt x="1" y="9183"/>
                  </a:lnTo>
                  <a:cubicBezTo>
                    <a:pt x="1" y="9183"/>
                    <a:pt x="9363" y="5627"/>
                    <a:pt x="11825" y="3803"/>
                  </a:cubicBezTo>
                  <a:cubicBezTo>
                    <a:pt x="14561" y="1766"/>
                    <a:pt x="12919" y="794"/>
                    <a:pt x="9697" y="277"/>
                  </a:cubicBezTo>
                  <a:cubicBezTo>
                    <a:pt x="8349" y="63"/>
                    <a:pt x="6634" y="0"/>
                    <a:pt x="50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4"/>
            <p:cNvSpPr/>
            <p:nvPr/>
          </p:nvSpPr>
          <p:spPr>
            <a:xfrm>
              <a:off x="4073300" y="3414925"/>
              <a:ext cx="20525" cy="178475"/>
            </a:xfrm>
            <a:custGeom>
              <a:avLst/>
              <a:gdLst/>
              <a:ahLst/>
              <a:cxnLst/>
              <a:rect l="l" t="t" r="r" b="b"/>
              <a:pathLst>
                <a:path w="821" h="7139" extrusionOk="0">
                  <a:moveTo>
                    <a:pt x="808" y="0"/>
                  </a:moveTo>
                  <a:cubicBezTo>
                    <a:pt x="790" y="0"/>
                    <a:pt x="760" y="22"/>
                    <a:pt x="760" y="43"/>
                  </a:cubicBezTo>
                  <a:cubicBezTo>
                    <a:pt x="517" y="1168"/>
                    <a:pt x="182" y="4755"/>
                    <a:pt x="122" y="5362"/>
                  </a:cubicBezTo>
                  <a:cubicBezTo>
                    <a:pt x="61" y="5940"/>
                    <a:pt x="61" y="6518"/>
                    <a:pt x="0" y="7125"/>
                  </a:cubicBezTo>
                  <a:cubicBezTo>
                    <a:pt x="0" y="7125"/>
                    <a:pt x="27" y="7139"/>
                    <a:pt x="45" y="7139"/>
                  </a:cubicBezTo>
                  <a:cubicBezTo>
                    <a:pt x="54" y="7139"/>
                    <a:pt x="61" y="7136"/>
                    <a:pt x="61" y="7125"/>
                  </a:cubicBezTo>
                  <a:cubicBezTo>
                    <a:pt x="91" y="6791"/>
                    <a:pt x="304" y="5575"/>
                    <a:pt x="334" y="5271"/>
                  </a:cubicBezTo>
                  <a:cubicBezTo>
                    <a:pt x="395" y="4694"/>
                    <a:pt x="821" y="1198"/>
                    <a:pt x="821" y="13"/>
                  </a:cubicBezTo>
                  <a:cubicBezTo>
                    <a:pt x="821" y="4"/>
                    <a:pt x="816" y="0"/>
                    <a:pt x="8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4"/>
            <p:cNvSpPr/>
            <p:nvPr/>
          </p:nvSpPr>
          <p:spPr>
            <a:xfrm>
              <a:off x="4049725" y="3391675"/>
              <a:ext cx="164175" cy="27950"/>
            </a:xfrm>
            <a:custGeom>
              <a:avLst/>
              <a:gdLst/>
              <a:ahLst/>
              <a:cxnLst/>
              <a:rect l="l" t="t" r="r" b="b"/>
              <a:pathLst>
                <a:path w="6567" h="1118" extrusionOk="0">
                  <a:moveTo>
                    <a:pt x="5502" y="1"/>
                  </a:moveTo>
                  <a:lnTo>
                    <a:pt x="5502" y="1"/>
                  </a:lnTo>
                  <a:cubicBezTo>
                    <a:pt x="5016" y="31"/>
                    <a:pt x="4560" y="92"/>
                    <a:pt x="4074" y="153"/>
                  </a:cubicBezTo>
                  <a:cubicBezTo>
                    <a:pt x="2736" y="153"/>
                    <a:pt x="1429" y="213"/>
                    <a:pt x="153" y="305"/>
                  </a:cubicBezTo>
                  <a:cubicBezTo>
                    <a:pt x="92" y="305"/>
                    <a:pt x="31" y="365"/>
                    <a:pt x="62" y="396"/>
                  </a:cubicBezTo>
                  <a:cubicBezTo>
                    <a:pt x="31" y="639"/>
                    <a:pt x="1" y="882"/>
                    <a:pt x="1" y="1095"/>
                  </a:cubicBezTo>
                  <a:cubicBezTo>
                    <a:pt x="1" y="1110"/>
                    <a:pt x="16" y="1118"/>
                    <a:pt x="31" y="1118"/>
                  </a:cubicBezTo>
                  <a:cubicBezTo>
                    <a:pt x="46" y="1118"/>
                    <a:pt x="62" y="1110"/>
                    <a:pt x="62" y="1095"/>
                  </a:cubicBezTo>
                  <a:cubicBezTo>
                    <a:pt x="122" y="882"/>
                    <a:pt x="183" y="700"/>
                    <a:pt x="244" y="487"/>
                  </a:cubicBezTo>
                  <a:cubicBezTo>
                    <a:pt x="1277" y="457"/>
                    <a:pt x="2311" y="426"/>
                    <a:pt x="3375" y="396"/>
                  </a:cubicBezTo>
                  <a:cubicBezTo>
                    <a:pt x="4439" y="335"/>
                    <a:pt x="5502" y="335"/>
                    <a:pt x="6566" y="274"/>
                  </a:cubicBezTo>
                  <a:lnTo>
                    <a:pt x="6566" y="244"/>
                  </a:lnTo>
                  <a:cubicBezTo>
                    <a:pt x="5867" y="183"/>
                    <a:pt x="5168" y="153"/>
                    <a:pt x="4469" y="153"/>
                  </a:cubicBezTo>
                  <a:cubicBezTo>
                    <a:pt x="4803" y="92"/>
                    <a:pt x="5168" y="61"/>
                    <a:pt x="55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4"/>
            <p:cNvSpPr/>
            <p:nvPr/>
          </p:nvSpPr>
          <p:spPr>
            <a:xfrm>
              <a:off x="3522350" y="2757025"/>
              <a:ext cx="401275" cy="336875"/>
            </a:xfrm>
            <a:custGeom>
              <a:avLst/>
              <a:gdLst/>
              <a:ahLst/>
              <a:cxnLst/>
              <a:rect l="l" t="t" r="r" b="b"/>
              <a:pathLst>
                <a:path w="16051" h="13475" extrusionOk="0">
                  <a:moveTo>
                    <a:pt x="5228" y="1"/>
                  </a:moveTo>
                  <a:cubicBezTo>
                    <a:pt x="3408" y="1"/>
                    <a:pt x="0" y="6002"/>
                    <a:pt x="1703" y="8243"/>
                  </a:cubicBezTo>
                  <a:cubicBezTo>
                    <a:pt x="1901" y="8502"/>
                    <a:pt x="2099" y="8599"/>
                    <a:pt x="2284" y="8599"/>
                  </a:cubicBezTo>
                  <a:cubicBezTo>
                    <a:pt x="2839" y="8599"/>
                    <a:pt x="3284" y="7727"/>
                    <a:pt x="3284" y="7727"/>
                  </a:cubicBezTo>
                  <a:lnTo>
                    <a:pt x="3284" y="7727"/>
                  </a:lnTo>
                  <a:cubicBezTo>
                    <a:pt x="3284" y="7727"/>
                    <a:pt x="2707" y="10250"/>
                    <a:pt x="3953" y="11009"/>
                  </a:cubicBezTo>
                  <a:cubicBezTo>
                    <a:pt x="4146" y="11127"/>
                    <a:pt x="4332" y="11177"/>
                    <a:pt x="4507" y="11177"/>
                  </a:cubicBezTo>
                  <a:cubicBezTo>
                    <a:pt x="5460" y="11177"/>
                    <a:pt x="6111" y="9703"/>
                    <a:pt x="6111" y="9702"/>
                  </a:cubicBezTo>
                  <a:lnTo>
                    <a:pt x="6111" y="9702"/>
                  </a:lnTo>
                  <a:cubicBezTo>
                    <a:pt x="6111" y="9703"/>
                    <a:pt x="5533" y="12134"/>
                    <a:pt x="6931" y="12803"/>
                  </a:cubicBezTo>
                  <a:cubicBezTo>
                    <a:pt x="7111" y="12890"/>
                    <a:pt x="7277" y="12928"/>
                    <a:pt x="7430" y="12928"/>
                  </a:cubicBezTo>
                  <a:cubicBezTo>
                    <a:pt x="8448" y="12928"/>
                    <a:pt x="8907" y="11253"/>
                    <a:pt x="8907" y="11253"/>
                  </a:cubicBezTo>
                  <a:cubicBezTo>
                    <a:pt x="8907" y="11253"/>
                    <a:pt x="9059" y="13168"/>
                    <a:pt x="10214" y="13441"/>
                  </a:cubicBezTo>
                  <a:cubicBezTo>
                    <a:pt x="10317" y="13464"/>
                    <a:pt x="10413" y="13474"/>
                    <a:pt x="10503" y="13474"/>
                  </a:cubicBezTo>
                  <a:cubicBezTo>
                    <a:pt x="12103" y="13474"/>
                    <a:pt x="11642" y="10035"/>
                    <a:pt x="12707" y="8912"/>
                  </a:cubicBezTo>
                  <a:lnTo>
                    <a:pt x="15351" y="9459"/>
                  </a:lnTo>
                  <a:lnTo>
                    <a:pt x="16050" y="8821"/>
                  </a:lnTo>
                  <a:cubicBezTo>
                    <a:pt x="15078" y="7423"/>
                    <a:pt x="14348" y="4870"/>
                    <a:pt x="13315" y="4110"/>
                  </a:cubicBezTo>
                  <a:cubicBezTo>
                    <a:pt x="13053" y="3881"/>
                    <a:pt x="12720" y="3766"/>
                    <a:pt x="12389" y="3766"/>
                  </a:cubicBezTo>
                  <a:cubicBezTo>
                    <a:pt x="12104" y="3766"/>
                    <a:pt x="11820" y="3850"/>
                    <a:pt x="11582" y="4019"/>
                  </a:cubicBezTo>
                  <a:cubicBezTo>
                    <a:pt x="11582" y="4019"/>
                    <a:pt x="11673" y="2620"/>
                    <a:pt x="10640" y="2073"/>
                  </a:cubicBezTo>
                  <a:cubicBezTo>
                    <a:pt x="10539" y="2023"/>
                    <a:pt x="10426" y="2002"/>
                    <a:pt x="10309" y="2002"/>
                  </a:cubicBezTo>
                  <a:cubicBezTo>
                    <a:pt x="9788" y="2002"/>
                    <a:pt x="9181" y="2408"/>
                    <a:pt x="9181" y="2408"/>
                  </a:cubicBezTo>
                  <a:cubicBezTo>
                    <a:pt x="9181" y="2408"/>
                    <a:pt x="9181" y="1283"/>
                    <a:pt x="8269" y="857"/>
                  </a:cubicBezTo>
                  <a:cubicBezTo>
                    <a:pt x="8117" y="790"/>
                    <a:pt x="7962" y="764"/>
                    <a:pt x="7813" y="764"/>
                  </a:cubicBezTo>
                  <a:cubicBezTo>
                    <a:pt x="7214" y="764"/>
                    <a:pt x="6688" y="1192"/>
                    <a:pt x="6688" y="1192"/>
                  </a:cubicBezTo>
                  <a:cubicBezTo>
                    <a:pt x="6688" y="1192"/>
                    <a:pt x="6202" y="97"/>
                    <a:pt x="5320" y="6"/>
                  </a:cubicBezTo>
                  <a:cubicBezTo>
                    <a:pt x="5290" y="3"/>
                    <a:pt x="5259" y="1"/>
                    <a:pt x="5228" y="1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4"/>
            <p:cNvSpPr/>
            <p:nvPr/>
          </p:nvSpPr>
          <p:spPr>
            <a:xfrm>
              <a:off x="3854450" y="2919025"/>
              <a:ext cx="186100" cy="85600"/>
            </a:xfrm>
            <a:custGeom>
              <a:avLst/>
              <a:gdLst/>
              <a:ahLst/>
              <a:cxnLst/>
              <a:rect l="l" t="t" r="r" b="b"/>
              <a:pathLst>
                <a:path w="7444" h="3424" extrusionOk="0">
                  <a:moveTo>
                    <a:pt x="1550" y="1"/>
                  </a:moveTo>
                  <a:lnTo>
                    <a:pt x="0" y="1763"/>
                  </a:lnTo>
                  <a:lnTo>
                    <a:pt x="2097" y="2979"/>
                  </a:lnTo>
                  <a:cubicBezTo>
                    <a:pt x="2929" y="3289"/>
                    <a:pt x="3768" y="3423"/>
                    <a:pt x="4501" y="3423"/>
                  </a:cubicBezTo>
                  <a:cubicBezTo>
                    <a:pt x="6287" y="3423"/>
                    <a:pt x="7443" y="2624"/>
                    <a:pt x="6322" y="1612"/>
                  </a:cubicBezTo>
                  <a:cubicBezTo>
                    <a:pt x="5167" y="548"/>
                    <a:pt x="2584" y="1247"/>
                    <a:pt x="1550" y="1"/>
                  </a:cubicBezTo>
                  <a:close/>
                </a:path>
              </a:pathLst>
            </a:custGeom>
            <a:solidFill>
              <a:srgbClr val="EFC57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4"/>
            <p:cNvSpPr/>
            <p:nvPr/>
          </p:nvSpPr>
          <p:spPr>
            <a:xfrm>
              <a:off x="3603675" y="2788325"/>
              <a:ext cx="82850" cy="166800"/>
            </a:xfrm>
            <a:custGeom>
              <a:avLst/>
              <a:gdLst/>
              <a:ahLst/>
              <a:cxnLst/>
              <a:rect l="l" t="t" r="r" b="b"/>
              <a:pathLst>
                <a:path w="3314" h="6672" extrusionOk="0">
                  <a:moveTo>
                    <a:pt x="3314" y="1"/>
                  </a:moveTo>
                  <a:lnTo>
                    <a:pt x="3314" y="1"/>
                  </a:lnTo>
                  <a:cubicBezTo>
                    <a:pt x="1551" y="1794"/>
                    <a:pt x="396" y="4104"/>
                    <a:pt x="1" y="6566"/>
                  </a:cubicBezTo>
                  <a:cubicBezTo>
                    <a:pt x="1" y="6625"/>
                    <a:pt x="52" y="6672"/>
                    <a:pt x="97" y="6672"/>
                  </a:cubicBezTo>
                  <a:cubicBezTo>
                    <a:pt x="120" y="6672"/>
                    <a:pt x="142" y="6659"/>
                    <a:pt x="153" y="6627"/>
                  </a:cubicBezTo>
                  <a:cubicBezTo>
                    <a:pt x="882" y="4286"/>
                    <a:pt x="1946" y="2037"/>
                    <a:pt x="33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4"/>
            <p:cNvSpPr/>
            <p:nvPr/>
          </p:nvSpPr>
          <p:spPr>
            <a:xfrm>
              <a:off x="3672825" y="2816125"/>
              <a:ext cx="79825" cy="187975"/>
            </a:xfrm>
            <a:custGeom>
              <a:avLst/>
              <a:gdLst/>
              <a:ahLst/>
              <a:cxnLst/>
              <a:rect l="l" t="t" r="r" b="b"/>
              <a:pathLst>
                <a:path w="3193" h="7519" extrusionOk="0">
                  <a:moveTo>
                    <a:pt x="3168" y="1"/>
                  </a:moveTo>
                  <a:cubicBezTo>
                    <a:pt x="3164" y="1"/>
                    <a:pt x="3162" y="4"/>
                    <a:pt x="3162" y="13"/>
                  </a:cubicBezTo>
                  <a:cubicBezTo>
                    <a:pt x="1460" y="1806"/>
                    <a:pt x="61" y="4572"/>
                    <a:pt x="1" y="7399"/>
                  </a:cubicBezTo>
                  <a:cubicBezTo>
                    <a:pt x="1" y="7459"/>
                    <a:pt x="40" y="7519"/>
                    <a:pt x="75" y="7519"/>
                  </a:cubicBezTo>
                  <a:cubicBezTo>
                    <a:pt x="94" y="7519"/>
                    <a:pt x="112" y="7502"/>
                    <a:pt x="122" y="7460"/>
                  </a:cubicBezTo>
                  <a:cubicBezTo>
                    <a:pt x="274" y="5576"/>
                    <a:pt x="1885" y="1898"/>
                    <a:pt x="3192" y="44"/>
                  </a:cubicBezTo>
                  <a:cubicBezTo>
                    <a:pt x="3192" y="22"/>
                    <a:pt x="3177" y="1"/>
                    <a:pt x="31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4"/>
            <p:cNvSpPr/>
            <p:nvPr/>
          </p:nvSpPr>
          <p:spPr>
            <a:xfrm>
              <a:off x="3739700" y="2858675"/>
              <a:ext cx="71225" cy="186150"/>
            </a:xfrm>
            <a:custGeom>
              <a:avLst/>
              <a:gdLst/>
              <a:ahLst/>
              <a:cxnLst/>
              <a:rect l="l" t="t" r="r" b="b"/>
              <a:pathLst>
                <a:path w="2849" h="7446" extrusionOk="0">
                  <a:moveTo>
                    <a:pt x="2809" y="1"/>
                  </a:moveTo>
                  <a:cubicBezTo>
                    <a:pt x="2802" y="1"/>
                    <a:pt x="2797" y="4"/>
                    <a:pt x="2797" y="13"/>
                  </a:cubicBezTo>
                  <a:cubicBezTo>
                    <a:pt x="1794" y="925"/>
                    <a:pt x="1064" y="2475"/>
                    <a:pt x="608" y="3752"/>
                  </a:cubicBezTo>
                  <a:cubicBezTo>
                    <a:pt x="152" y="4907"/>
                    <a:pt x="0" y="6153"/>
                    <a:pt x="183" y="7399"/>
                  </a:cubicBezTo>
                  <a:cubicBezTo>
                    <a:pt x="198" y="7430"/>
                    <a:pt x="221" y="7445"/>
                    <a:pt x="244" y="7445"/>
                  </a:cubicBezTo>
                  <a:cubicBezTo>
                    <a:pt x="266" y="7445"/>
                    <a:pt x="289" y="7430"/>
                    <a:pt x="304" y="7399"/>
                  </a:cubicBezTo>
                  <a:cubicBezTo>
                    <a:pt x="456" y="4694"/>
                    <a:pt x="1459" y="2323"/>
                    <a:pt x="2827" y="44"/>
                  </a:cubicBezTo>
                  <a:cubicBezTo>
                    <a:pt x="2849" y="22"/>
                    <a:pt x="2825" y="1"/>
                    <a:pt x="28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67"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3" name="Google Shape;313;p4"/>
          <p:cNvGrpSpPr/>
          <p:nvPr/>
        </p:nvGrpSpPr>
        <p:grpSpPr>
          <a:xfrm>
            <a:off x="373566" y="562919"/>
            <a:ext cx="5653293" cy="750103"/>
            <a:chOff x="-939325" y="603299"/>
            <a:chExt cx="4674475" cy="562577"/>
          </a:xfrm>
        </p:grpSpPr>
        <p:sp>
          <p:nvSpPr>
            <p:cNvPr id="314" name="Google Shape;314;p4"/>
            <p:cNvSpPr/>
            <p:nvPr/>
          </p:nvSpPr>
          <p:spPr>
            <a:xfrm>
              <a:off x="818550" y="603299"/>
              <a:ext cx="2916600" cy="56257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975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  <a:tabLst/>
                <a:defRPr/>
              </a:pPr>
              <a:endParaRPr kumimoji="0" sz="2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/>
                <a:ea typeface="Kanit"/>
                <a:cs typeface="Kanit"/>
                <a:sym typeface="Kanit"/>
              </a:endParaRPr>
            </a:p>
          </p:txBody>
        </p:sp>
        <p:sp>
          <p:nvSpPr>
            <p:cNvPr id="315" name="Google Shape;315;p4"/>
            <p:cNvSpPr/>
            <p:nvPr/>
          </p:nvSpPr>
          <p:spPr>
            <a:xfrm>
              <a:off x="-939325" y="603300"/>
              <a:ext cx="1661700" cy="269700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09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  <a:tabLst/>
                <a:defRPr/>
              </a:pPr>
              <a:endParaRPr kumimoji="0" sz="2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/>
                <a:ea typeface="Kanit"/>
                <a:cs typeface="Kanit"/>
                <a:sym typeface="Kani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2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7"/>
          <p:cNvSpPr txBox="1">
            <a:spLocks noGrp="1"/>
          </p:cNvSpPr>
          <p:nvPr>
            <p:ph type="title"/>
          </p:nvPr>
        </p:nvSpPr>
        <p:spPr>
          <a:xfrm>
            <a:off x="455590" y="578552"/>
            <a:ext cx="12105069" cy="463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None/>
            </a:pPr>
            <a:r>
              <a:rPr lang="es-CO" b="1" dirty="0" smtClean="0"/>
              <a:t>FORO</a:t>
            </a:r>
            <a:endParaRPr b="1" dirty="0"/>
          </a:p>
        </p:txBody>
      </p:sp>
      <p:sp>
        <p:nvSpPr>
          <p:cNvPr id="2" name="Rectángulo 1"/>
          <p:cNvSpPr/>
          <p:nvPr/>
        </p:nvSpPr>
        <p:spPr>
          <a:xfrm>
            <a:off x="1683434" y="2228860"/>
            <a:ext cx="9317501" cy="2901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-635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 Ministerio de Educación Nacional invita a docentes, directivos  docentes, y orientadores escolares vinculados a los establecimientos educativos oficiales y no oficiales de todo el territorio nacional a participar y dar a conocer sus experiencias significativas de </a:t>
            </a:r>
            <a:r>
              <a:rPr kumimoji="0" lang="es-CO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Convivencia </a:t>
            </a:r>
            <a:r>
              <a:rPr kumimoji="0" lang="es-CO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Escolar, en el marco del Foro Educativo Nacional 2023 </a:t>
            </a:r>
            <a:r>
              <a:rPr kumimoji="0" lang="es-CO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“Hacia una educación de calidad que potencia el reconocimiento de la diversidad”,</a:t>
            </a:r>
            <a:r>
              <a:rPr kumimoji="0" lang="es-CO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 en cumplimiento de lo establecido en el  </a:t>
            </a:r>
            <a:r>
              <a:rPr kumimoji="0" lang="es-CO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artículo </a:t>
            </a:r>
            <a:r>
              <a:rPr kumimoji="0" lang="es-CO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39 de la Ley 1620 de 2013  y del artículo 2.3.5.5.1 del Decreto 1075 de </a:t>
            </a:r>
            <a:r>
              <a:rPr kumimoji="0" lang="es-CO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2015.</a:t>
            </a:r>
            <a:endParaRPr kumimoji="0" lang="es-CO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66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5"/>
          <p:cNvSpPr txBox="1"/>
          <p:nvPr/>
        </p:nvSpPr>
        <p:spPr>
          <a:xfrm>
            <a:off x="253615" y="637400"/>
            <a:ext cx="11030869" cy="22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¿</a:t>
            </a:r>
            <a:r>
              <a:rPr kumimoji="0" lang="es-CO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Cómo dar a conocer sus experiencias significativas? </a:t>
            </a:r>
            <a:endParaRPr kumimoji="0" lang="es-CO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467" name="Google Shape;467;p5"/>
          <p:cNvGrpSpPr/>
          <p:nvPr/>
        </p:nvGrpSpPr>
        <p:grpSpPr>
          <a:xfrm>
            <a:off x="1498821" y="2001598"/>
            <a:ext cx="9206694" cy="3246400"/>
            <a:chOff x="1110672" y="-30804"/>
            <a:chExt cx="10940573" cy="5115083"/>
          </a:xfrm>
        </p:grpSpPr>
        <p:sp>
          <p:nvSpPr>
            <p:cNvPr id="470" name="Google Shape;470;p5"/>
            <p:cNvSpPr/>
            <p:nvPr/>
          </p:nvSpPr>
          <p:spPr>
            <a:xfrm rot="19995777">
              <a:off x="3024523" y="-30804"/>
              <a:ext cx="3147212" cy="378732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119" y="88340"/>
                  </a:moveTo>
                  <a:lnTo>
                    <a:pt x="13550" y="86391"/>
                  </a:lnTo>
                  <a:cubicBezTo>
                    <a:pt x="22470" y="102092"/>
                    <a:pt x="38718" y="112223"/>
                    <a:pt x="56742" y="113325"/>
                  </a:cubicBezTo>
                  <a:cubicBezTo>
                    <a:pt x="74766" y="114426"/>
                    <a:pt x="92127" y="106347"/>
                    <a:pt x="102892" y="91849"/>
                  </a:cubicBezTo>
                  <a:lnTo>
                    <a:pt x="100617" y="90558"/>
                  </a:lnTo>
                  <a:lnTo>
                    <a:pt x="108177" y="87346"/>
                  </a:lnTo>
                  <a:lnTo>
                    <a:pt x="108624" y="95103"/>
                  </a:lnTo>
                  <a:lnTo>
                    <a:pt x="106348" y="93811"/>
                  </a:lnTo>
                  <a:lnTo>
                    <a:pt x="106348" y="93811"/>
                  </a:lnTo>
                  <a:cubicBezTo>
                    <a:pt x="94869" y="109546"/>
                    <a:pt x="76190" y="118383"/>
                    <a:pt x="56744" y="117277"/>
                  </a:cubicBezTo>
                  <a:cubicBezTo>
                    <a:pt x="37298" y="116172"/>
                    <a:pt x="19741" y="105275"/>
                    <a:pt x="10119" y="88340"/>
                  </a:cubicBezTo>
                  <a:close/>
                </a:path>
              </a:pathLst>
            </a:custGeom>
            <a:solidFill>
              <a:srgbClr val="599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5"/>
            <p:cNvSpPr/>
            <p:nvPr/>
          </p:nvSpPr>
          <p:spPr>
            <a:xfrm>
              <a:off x="1110672" y="3157443"/>
              <a:ext cx="2548789" cy="1013569"/>
            </a:xfrm>
            <a:prstGeom prst="roundRect">
              <a:avLst>
                <a:gd name="adj" fmla="val 10000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5"/>
            <p:cNvSpPr txBox="1"/>
            <p:nvPr/>
          </p:nvSpPr>
          <p:spPr>
            <a:xfrm>
              <a:off x="1170044" y="3216815"/>
              <a:ext cx="2489417" cy="9541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25400" rIns="38100" bIns="254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REGISTRO DE EXPERIENCIAS</a:t>
              </a:r>
              <a:endPara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5"/>
            <p:cNvSpPr/>
            <p:nvPr/>
          </p:nvSpPr>
          <p:spPr>
            <a:xfrm rot="2304663">
              <a:off x="7145619" y="831627"/>
              <a:ext cx="4252654" cy="425265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846" y="40206"/>
                  </a:moveTo>
                  <a:cubicBezTo>
                    <a:pt x="12612" y="21697"/>
                    <a:pt x="28363" y="7924"/>
                    <a:pt x="47610" y="3689"/>
                  </a:cubicBezTo>
                  <a:cubicBezTo>
                    <a:pt x="66857" y="-546"/>
                    <a:pt x="86934" y="5343"/>
                    <a:pt x="100844" y="19304"/>
                  </a:cubicBezTo>
                  <a:lnTo>
                    <a:pt x="102654" y="17832"/>
                  </a:lnTo>
                  <a:lnTo>
                    <a:pt x="103378" y="24740"/>
                  </a:lnTo>
                  <a:lnTo>
                    <a:pt x="96292" y="23003"/>
                  </a:lnTo>
                  <a:lnTo>
                    <a:pt x="98102" y="21532"/>
                  </a:lnTo>
                  <a:lnTo>
                    <a:pt x="98102" y="21532"/>
                  </a:lnTo>
                  <a:cubicBezTo>
                    <a:pt x="84999" y="8553"/>
                    <a:pt x="66190" y="3137"/>
                    <a:pt x="48191" y="7160"/>
                  </a:cubicBezTo>
                  <a:cubicBezTo>
                    <a:pt x="30192" y="11182"/>
                    <a:pt x="15478" y="24090"/>
                    <a:pt x="9147" y="41412"/>
                  </a:cubicBezTo>
                  <a:close/>
                </a:path>
              </a:pathLst>
            </a:custGeom>
            <a:solidFill>
              <a:srgbClr val="6FA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5"/>
            <p:cNvSpPr/>
            <p:nvPr/>
          </p:nvSpPr>
          <p:spPr>
            <a:xfrm>
              <a:off x="5268569" y="791820"/>
              <a:ext cx="2548789" cy="1013569"/>
            </a:xfrm>
            <a:prstGeom prst="roundRect">
              <a:avLst>
                <a:gd name="adj" fmla="val 10000"/>
              </a:avLst>
            </a:prstGeom>
            <a:solidFill>
              <a:srgbClr val="4CC38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5"/>
            <p:cNvSpPr txBox="1"/>
            <p:nvPr/>
          </p:nvSpPr>
          <p:spPr>
            <a:xfrm>
              <a:off x="5387600" y="908663"/>
              <a:ext cx="2489417" cy="9541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25400" rIns="38100" bIns="254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REGISTRO AUDIOVISUAL</a:t>
              </a:r>
              <a:endPara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5"/>
            <p:cNvSpPr/>
            <p:nvPr/>
          </p:nvSpPr>
          <p:spPr>
            <a:xfrm>
              <a:off x="9502456" y="3465904"/>
              <a:ext cx="2548789" cy="1013569"/>
            </a:xfrm>
            <a:prstGeom prst="roundRect">
              <a:avLst>
                <a:gd name="adj" fmla="val 10000"/>
              </a:avLst>
            </a:prstGeom>
            <a:solidFill>
              <a:srgbClr val="6FAB4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5"/>
            <p:cNvSpPr txBox="1"/>
            <p:nvPr/>
          </p:nvSpPr>
          <p:spPr>
            <a:xfrm>
              <a:off x="9532142" y="3517756"/>
              <a:ext cx="2489417" cy="9541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30475" rIns="45700" bIns="3047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VALORACIÓN DE EXPERIENCIAS</a:t>
              </a:r>
              <a:endPara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033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3252" y="610698"/>
            <a:ext cx="10515600" cy="463933"/>
          </a:xfrm>
        </p:spPr>
        <p:txBody>
          <a:bodyPr/>
          <a:lstStyle/>
          <a:p>
            <a:r>
              <a:rPr lang="es-ES" dirty="0" smtClean="0"/>
              <a:t>CRITERIOS DE PARTICIPACIÓN</a:t>
            </a:r>
            <a:endParaRPr lang="es-CO" dirty="0"/>
          </a:p>
        </p:txBody>
      </p:sp>
      <p:grpSp>
        <p:nvGrpSpPr>
          <p:cNvPr id="4" name="Google Shape;503;p9"/>
          <p:cNvGrpSpPr/>
          <p:nvPr/>
        </p:nvGrpSpPr>
        <p:grpSpPr>
          <a:xfrm>
            <a:off x="949547" y="1541474"/>
            <a:ext cx="10346810" cy="4351338"/>
            <a:chOff x="3082131" y="0"/>
            <a:chExt cx="4351338" cy="4351338"/>
          </a:xfrm>
        </p:grpSpPr>
        <p:sp>
          <p:nvSpPr>
            <p:cNvPr id="5" name="Google Shape;504;p9"/>
            <p:cNvSpPr/>
            <p:nvPr/>
          </p:nvSpPr>
          <p:spPr>
            <a:xfrm>
              <a:off x="3082131" y="0"/>
              <a:ext cx="4351338" cy="4351338"/>
            </a:xfrm>
            <a:prstGeom prst="quadArrow">
              <a:avLst>
                <a:gd name="adj1" fmla="val 2000"/>
                <a:gd name="adj2" fmla="val 4000"/>
                <a:gd name="adj3" fmla="val 5000"/>
              </a:avLst>
            </a:prstGeom>
            <a:solidFill>
              <a:srgbClr val="CFD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" name="Google Shape;505;p9"/>
            <p:cNvSpPr/>
            <p:nvPr/>
          </p:nvSpPr>
          <p:spPr>
            <a:xfrm>
              <a:off x="3316631" y="64317"/>
              <a:ext cx="1703905" cy="1980810"/>
            </a:xfrm>
            <a:prstGeom prst="roundRect">
              <a:avLst>
                <a:gd name="adj" fmla="val 16667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506;p9"/>
            <p:cNvSpPr txBox="1"/>
            <p:nvPr/>
          </p:nvSpPr>
          <p:spPr>
            <a:xfrm>
              <a:off x="3407729" y="367802"/>
              <a:ext cx="1570603" cy="16773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La postulación debe corresponder a una experiencia significativa presentada por establecimientos educativos oficial o no oficiales.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507;p9"/>
            <p:cNvSpPr/>
            <p:nvPr/>
          </p:nvSpPr>
          <p:spPr>
            <a:xfrm>
              <a:off x="5410096" y="56889"/>
              <a:ext cx="1740535" cy="1740535"/>
            </a:xfrm>
            <a:prstGeom prst="roundRect">
              <a:avLst>
                <a:gd name="adj" fmla="val 16667"/>
              </a:avLst>
            </a:prstGeom>
            <a:solidFill>
              <a:srgbClr val="50C9B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508;p9"/>
            <p:cNvSpPr txBox="1"/>
            <p:nvPr/>
          </p:nvSpPr>
          <p:spPr>
            <a:xfrm>
              <a:off x="5452578" y="367802"/>
              <a:ext cx="1655569" cy="1740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750" tIns="64750" rIns="64750" bIns="647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</a:t>
              </a:r>
              <a:r>
                <a:rPr kumimoji="0" lang="es-CO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 debe evidenciar </a:t>
              </a:r>
              <a:r>
                <a:rPr kumimoji="0" lang="es-CO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la implementación de acciones pedagógicas en los siguientes ejes temáticos:  (i) Resolución pacífica de conflictos (ii) Prevención del acoso escolar (iii) Diversidad y pluralidad (iv) Justicia y Derechos Humanos  (v) Sexualidad  (vi) Justicia restaurativa.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 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509;p9"/>
            <p:cNvSpPr/>
            <p:nvPr/>
          </p:nvSpPr>
          <p:spPr>
            <a:xfrm>
              <a:off x="3364967" y="2327965"/>
              <a:ext cx="1740535" cy="1740535"/>
            </a:xfrm>
            <a:prstGeom prst="roundRect">
              <a:avLst>
                <a:gd name="adj" fmla="val 16667"/>
              </a:avLst>
            </a:prstGeom>
            <a:solidFill>
              <a:srgbClr val="48BD6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1" name="Google Shape;510;p9"/>
            <p:cNvSpPr txBox="1"/>
            <p:nvPr/>
          </p:nvSpPr>
          <p:spPr>
            <a:xfrm>
              <a:off x="3449933" y="2412931"/>
              <a:ext cx="1570603" cy="1570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375" tIns="72375" rIns="72375" bIns="7237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</a:t>
              </a:r>
              <a:r>
                <a:rPr kumimoji="0" lang="es-C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er </a:t>
              </a:r>
              <a:r>
                <a:rPr kumimoji="0" lang="es-CO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coherente con la Ley 1620 de </a:t>
              </a:r>
              <a:r>
                <a:rPr kumimoji="0" lang="es-C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2013</a:t>
              </a:r>
              <a:r>
                <a:rPr kumimoji="0" lang="es-CO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. </a:t>
              </a:r>
              <a:endParaRPr kumimoji="0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511;p9"/>
            <p:cNvSpPr/>
            <p:nvPr/>
          </p:nvSpPr>
          <p:spPr>
            <a:xfrm>
              <a:off x="5410096" y="2327965"/>
              <a:ext cx="1740535" cy="1740535"/>
            </a:xfrm>
            <a:prstGeom prst="roundRect">
              <a:avLst>
                <a:gd name="adj" fmla="val 16667"/>
              </a:avLst>
            </a:prstGeom>
            <a:solidFill>
              <a:srgbClr val="6FAB4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" name="Google Shape;512;p9"/>
            <p:cNvSpPr txBox="1"/>
            <p:nvPr/>
          </p:nvSpPr>
          <p:spPr>
            <a:xfrm>
              <a:off x="5495062" y="2412931"/>
              <a:ext cx="1570603" cy="1570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375" tIns="72375" rIns="72375" bIns="7237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</a:t>
              </a:r>
              <a:r>
                <a:rPr kumimoji="0" lang="es-C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ebe </a:t>
              </a:r>
              <a:r>
                <a:rPr kumimoji="0" lang="es-CO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evidenciar que lleva al menos 9 años de implementación y que esta se haya venido consolidando y transformando hasta la fecha.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405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8"/>
          <p:cNvSpPr txBox="1">
            <a:spLocks noGrp="1"/>
          </p:cNvSpPr>
          <p:nvPr>
            <p:ph type="title"/>
          </p:nvPr>
        </p:nvSpPr>
        <p:spPr>
          <a:xfrm>
            <a:off x="455590" y="578552"/>
            <a:ext cx="12105069" cy="463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None/>
            </a:pPr>
            <a:r>
              <a:rPr lang="es-ES" b="1" dirty="0" smtClean="0"/>
              <a:t>RÚBRICA</a:t>
            </a:r>
            <a:endParaRPr b="1" dirty="0"/>
          </a:p>
        </p:txBody>
      </p:sp>
      <p:grpSp>
        <p:nvGrpSpPr>
          <p:cNvPr id="358" name="Google Shape;358;p8"/>
          <p:cNvGrpSpPr/>
          <p:nvPr/>
        </p:nvGrpSpPr>
        <p:grpSpPr>
          <a:xfrm>
            <a:off x="8718007" y="1698625"/>
            <a:ext cx="2813005" cy="3898744"/>
            <a:chOff x="5363240" y="873010"/>
            <a:chExt cx="2176311" cy="3573687"/>
          </a:xfrm>
        </p:grpSpPr>
        <p:grpSp>
          <p:nvGrpSpPr>
            <p:cNvPr id="359" name="Google Shape;359;p8"/>
            <p:cNvGrpSpPr/>
            <p:nvPr/>
          </p:nvGrpSpPr>
          <p:grpSpPr>
            <a:xfrm>
              <a:off x="5363240" y="873010"/>
              <a:ext cx="2176311" cy="3573687"/>
              <a:chOff x="5363240" y="873010"/>
              <a:chExt cx="2176311" cy="3573687"/>
            </a:xfrm>
          </p:grpSpPr>
          <p:sp>
            <p:nvSpPr>
              <p:cNvPr id="360" name="Google Shape;360;p8"/>
              <p:cNvSpPr/>
              <p:nvPr/>
            </p:nvSpPr>
            <p:spPr>
              <a:xfrm>
                <a:off x="6074209" y="1303345"/>
                <a:ext cx="321814" cy="414018"/>
              </a:xfrm>
              <a:custGeom>
                <a:avLst/>
                <a:gdLst/>
                <a:ahLst/>
                <a:cxnLst/>
                <a:rect l="l" t="t" r="r" b="b"/>
                <a:pathLst>
                  <a:path w="12879" h="16569" extrusionOk="0">
                    <a:moveTo>
                      <a:pt x="11525" y="0"/>
                    </a:moveTo>
                    <a:cubicBezTo>
                      <a:pt x="10716" y="0"/>
                      <a:pt x="9451" y="805"/>
                      <a:pt x="7606" y="2592"/>
                    </a:cubicBezTo>
                    <a:cubicBezTo>
                      <a:pt x="4804" y="5361"/>
                      <a:pt x="2269" y="8363"/>
                      <a:pt x="1" y="11599"/>
                    </a:cubicBezTo>
                    <a:lnTo>
                      <a:pt x="8607" y="16569"/>
                    </a:lnTo>
                    <a:cubicBezTo>
                      <a:pt x="8607" y="16569"/>
                      <a:pt x="12176" y="8296"/>
                      <a:pt x="12610" y="3960"/>
                    </a:cubicBezTo>
                    <a:cubicBezTo>
                      <a:pt x="12878" y="1468"/>
                      <a:pt x="12618" y="0"/>
                      <a:pt x="11525" y="0"/>
                    </a:cubicBez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p8"/>
              <p:cNvSpPr/>
              <p:nvPr/>
            </p:nvSpPr>
            <p:spPr>
              <a:xfrm>
                <a:off x="6165913" y="1280731"/>
                <a:ext cx="680984" cy="843853"/>
              </a:xfrm>
              <a:custGeom>
                <a:avLst/>
                <a:gdLst/>
                <a:ahLst/>
                <a:cxnLst/>
                <a:rect l="l" t="t" r="r" b="b"/>
                <a:pathLst>
                  <a:path w="27253" h="33771" extrusionOk="0">
                    <a:moveTo>
                      <a:pt x="10393" y="0"/>
                    </a:moveTo>
                    <a:cubicBezTo>
                      <a:pt x="8789" y="0"/>
                      <a:pt x="6759" y="631"/>
                      <a:pt x="6104" y="1262"/>
                    </a:cubicBezTo>
                    <a:cubicBezTo>
                      <a:pt x="5537" y="1829"/>
                      <a:pt x="4303" y="5432"/>
                      <a:pt x="3503" y="8434"/>
                    </a:cubicBezTo>
                    <a:cubicBezTo>
                      <a:pt x="1901" y="14372"/>
                      <a:pt x="0" y="33319"/>
                      <a:pt x="367" y="33686"/>
                    </a:cubicBezTo>
                    <a:cubicBezTo>
                      <a:pt x="421" y="33744"/>
                      <a:pt x="948" y="33770"/>
                      <a:pt x="1817" y="33770"/>
                    </a:cubicBezTo>
                    <a:cubicBezTo>
                      <a:pt x="7353" y="33770"/>
                      <a:pt x="26804" y="32729"/>
                      <a:pt x="26919" y="32585"/>
                    </a:cubicBezTo>
                    <a:cubicBezTo>
                      <a:pt x="27253" y="32118"/>
                      <a:pt x="18180" y="4798"/>
                      <a:pt x="12075" y="395"/>
                    </a:cubicBezTo>
                    <a:cubicBezTo>
                      <a:pt x="11686" y="115"/>
                      <a:pt x="11078" y="0"/>
                      <a:pt x="10393" y="0"/>
                    </a:cubicBez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2" name="Google Shape;362;p8"/>
              <p:cNvSpPr/>
              <p:nvPr/>
            </p:nvSpPr>
            <p:spPr>
              <a:xfrm>
                <a:off x="6322610" y="1341426"/>
                <a:ext cx="9195" cy="41704"/>
              </a:xfrm>
              <a:custGeom>
                <a:avLst/>
                <a:gdLst/>
                <a:ahLst/>
                <a:cxnLst/>
                <a:rect l="l" t="t" r="r" b="b"/>
                <a:pathLst>
                  <a:path w="368" h="1669" extrusionOk="0">
                    <a:moveTo>
                      <a:pt x="67" y="1"/>
                    </a:moveTo>
                    <a:lnTo>
                      <a:pt x="67" y="1"/>
                    </a:lnTo>
                    <a:cubicBezTo>
                      <a:pt x="0" y="568"/>
                      <a:pt x="100" y="1135"/>
                      <a:pt x="334" y="1669"/>
                    </a:cubicBezTo>
                    <a:cubicBezTo>
                      <a:pt x="367" y="1368"/>
                      <a:pt x="367" y="1102"/>
                      <a:pt x="334" y="835"/>
                    </a:cubicBezTo>
                    <a:cubicBezTo>
                      <a:pt x="267" y="535"/>
                      <a:pt x="200" y="268"/>
                      <a:pt x="6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3" name="Google Shape;363;p8"/>
              <p:cNvSpPr/>
              <p:nvPr/>
            </p:nvSpPr>
            <p:spPr>
              <a:xfrm>
                <a:off x="6382605" y="1289127"/>
                <a:ext cx="40880" cy="6897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276" extrusionOk="0">
                    <a:moveTo>
                      <a:pt x="1219" y="1"/>
                    </a:moveTo>
                    <a:cubicBezTo>
                      <a:pt x="1077" y="1"/>
                      <a:pt x="935" y="9"/>
                      <a:pt x="802" y="26"/>
                    </a:cubicBezTo>
                    <a:cubicBezTo>
                      <a:pt x="535" y="59"/>
                      <a:pt x="234" y="126"/>
                      <a:pt x="1" y="226"/>
                    </a:cubicBezTo>
                    <a:cubicBezTo>
                      <a:pt x="134" y="259"/>
                      <a:pt x="268" y="276"/>
                      <a:pt x="405" y="276"/>
                    </a:cubicBezTo>
                    <a:cubicBezTo>
                      <a:pt x="543" y="276"/>
                      <a:pt x="685" y="259"/>
                      <a:pt x="835" y="226"/>
                    </a:cubicBezTo>
                    <a:cubicBezTo>
                      <a:pt x="1102" y="192"/>
                      <a:pt x="1369" y="126"/>
                      <a:pt x="1635" y="26"/>
                    </a:cubicBezTo>
                    <a:cubicBezTo>
                      <a:pt x="1502" y="9"/>
                      <a:pt x="1360" y="1"/>
                      <a:pt x="121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4" name="Google Shape;364;p8"/>
              <p:cNvSpPr/>
              <p:nvPr/>
            </p:nvSpPr>
            <p:spPr>
              <a:xfrm>
                <a:off x="6286753" y="1263890"/>
                <a:ext cx="185882" cy="152224"/>
              </a:xfrm>
              <a:custGeom>
                <a:avLst/>
                <a:gdLst/>
                <a:ahLst/>
                <a:cxnLst/>
                <a:rect l="l" t="t" r="r" b="b"/>
                <a:pathLst>
                  <a:path w="7439" h="6092" extrusionOk="0">
                    <a:moveTo>
                      <a:pt x="4311" y="0"/>
                    </a:moveTo>
                    <a:cubicBezTo>
                      <a:pt x="3468" y="0"/>
                      <a:pt x="2578" y="218"/>
                      <a:pt x="1836" y="769"/>
                    </a:cubicBezTo>
                    <a:cubicBezTo>
                      <a:pt x="801" y="1536"/>
                      <a:pt x="1" y="5506"/>
                      <a:pt x="2369" y="6039"/>
                    </a:cubicBezTo>
                    <a:cubicBezTo>
                      <a:pt x="2523" y="6074"/>
                      <a:pt x="2677" y="6091"/>
                      <a:pt x="2829" y="6091"/>
                    </a:cubicBezTo>
                    <a:cubicBezTo>
                      <a:pt x="4987" y="6091"/>
                      <a:pt x="6928" y="2758"/>
                      <a:pt x="7239" y="1636"/>
                    </a:cubicBezTo>
                    <a:cubicBezTo>
                      <a:pt x="7438" y="840"/>
                      <a:pt x="5967" y="0"/>
                      <a:pt x="4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5" name="Google Shape;365;p8"/>
              <p:cNvSpPr/>
              <p:nvPr/>
            </p:nvSpPr>
            <p:spPr>
              <a:xfrm>
                <a:off x="6286753" y="1151396"/>
                <a:ext cx="175912" cy="250275"/>
              </a:xfrm>
              <a:custGeom>
                <a:avLst/>
                <a:gdLst/>
                <a:ahLst/>
                <a:cxnLst/>
                <a:rect l="l" t="t" r="r" b="b"/>
                <a:pathLst>
                  <a:path w="7040" h="10016" extrusionOk="0">
                    <a:moveTo>
                      <a:pt x="5938" y="0"/>
                    </a:moveTo>
                    <a:lnTo>
                      <a:pt x="1" y="2102"/>
                    </a:lnTo>
                    <a:cubicBezTo>
                      <a:pt x="468" y="3303"/>
                      <a:pt x="801" y="4537"/>
                      <a:pt x="968" y="5771"/>
                    </a:cubicBezTo>
                    <a:cubicBezTo>
                      <a:pt x="1002" y="5938"/>
                      <a:pt x="1002" y="6071"/>
                      <a:pt x="968" y="6205"/>
                    </a:cubicBezTo>
                    <a:lnTo>
                      <a:pt x="968" y="6272"/>
                    </a:lnTo>
                    <a:cubicBezTo>
                      <a:pt x="935" y="7005"/>
                      <a:pt x="1102" y="9807"/>
                      <a:pt x="2536" y="10008"/>
                    </a:cubicBezTo>
                    <a:cubicBezTo>
                      <a:pt x="2584" y="10013"/>
                      <a:pt x="2633" y="10016"/>
                      <a:pt x="2682" y="10016"/>
                    </a:cubicBezTo>
                    <a:cubicBezTo>
                      <a:pt x="4146" y="10016"/>
                      <a:pt x="6232" y="7678"/>
                      <a:pt x="7006" y="5871"/>
                    </a:cubicBezTo>
                    <a:cubicBezTo>
                      <a:pt x="7039" y="5738"/>
                      <a:pt x="6739" y="4504"/>
                      <a:pt x="6405" y="2969"/>
                    </a:cubicBezTo>
                    <a:cubicBezTo>
                      <a:pt x="6239" y="2035"/>
                      <a:pt x="6039" y="968"/>
                      <a:pt x="5938" y="0"/>
                    </a:cubicBezTo>
                    <a:close/>
                  </a:path>
                </a:pathLst>
              </a:custGeom>
              <a:solidFill>
                <a:srgbClr val="D9BB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6" name="Google Shape;366;p8"/>
              <p:cNvSpPr/>
              <p:nvPr/>
            </p:nvSpPr>
            <p:spPr>
              <a:xfrm>
                <a:off x="6165913" y="904370"/>
                <a:ext cx="282584" cy="373063"/>
              </a:xfrm>
              <a:custGeom>
                <a:avLst/>
                <a:gdLst/>
                <a:ahLst/>
                <a:cxnLst/>
                <a:rect l="l" t="t" r="r" b="b"/>
                <a:pathLst>
                  <a:path w="11309" h="14930" extrusionOk="0">
                    <a:moveTo>
                      <a:pt x="5522" y="1"/>
                    </a:moveTo>
                    <a:cubicBezTo>
                      <a:pt x="4264" y="1"/>
                      <a:pt x="3029" y="405"/>
                      <a:pt x="2135" y="1247"/>
                    </a:cubicBezTo>
                    <a:cubicBezTo>
                      <a:pt x="601" y="2715"/>
                      <a:pt x="0" y="10987"/>
                      <a:pt x="2002" y="13389"/>
                    </a:cubicBezTo>
                    <a:cubicBezTo>
                      <a:pt x="2895" y="14458"/>
                      <a:pt x="4097" y="14929"/>
                      <a:pt x="5329" y="14929"/>
                    </a:cubicBezTo>
                    <a:cubicBezTo>
                      <a:pt x="6902" y="14929"/>
                      <a:pt x="8522" y="14161"/>
                      <a:pt x="9607" y="12889"/>
                    </a:cubicBezTo>
                    <a:cubicBezTo>
                      <a:pt x="10975" y="11321"/>
                      <a:pt x="11308" y="4950"/>
                      <a:pt x="10374" y="2881"/>
                    </a:cubicBezTo>
                    <a:cubicBezTo>
                      <a:pt x="9538" y="1004"/>
                      <a:pt x="7503" y="1"/>
                      <a:pt x="5522" y="1"/>
                    </a:cubicBezTo>
                    <a:close/>
                  </a:path>
                </a:pathLst>
              </a:custGeom>
              <a:solidFill>
                <a:srgbClr val="D9BB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p8"/>
              <p:cNvSpPr/>
              <p:nvPr/>
            </p:nvSpPr>
            <p:spPr>
              <a:xfrm>
                <a:off x="6410116" y="1224734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1"/>
                    </a:moveTo>
                    <a:lnTo>
                      <a:pt x="1" y="1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8" name="Google Shape;368;p8"/>
              <p:cNvSpPr/>
              <p:nvPr/>
            </p:nvSpPr>
            <p:spPr>
              <a:xfrm>
                <a:off x="6298422" y="1090552"/>
                <a:ext cx="12544" cy="29185"/>
              </a:xfrm>
              <a:custGeom>
                <a:avLst/>
                <a:gdLst/>
                <a:ahLst/>
                <a:cxnLst/>
                <a:rect l="l" t="t" r="r" b="b"/>
                <a:pathLst>
                  <a:path w="502" h="1168" extrusionOk="0">
                    <a:moveTo>
                      <a:pt x="101" y="0"/>
                    </a:moveTo>
                    <a:lnTo>
                      <a:pt x="101" y="0"/>
                    </a:lnTo>
                    <a:cubicBezTo>
                      <a:pt x="1" y="434"/>
                      <a:pt x="34" y="1068"/>
                      <a:pt x="501" y="1168"/>
                    </a:cubicBezTo>
                    <a:lnTo>
                      <a:pt x="501" y="1134"/>
                    </a:lnTo>
                    <a:cubicBezTo>
                      <a:pt x="134" y="968"/>
                      <a:pt x="101" y="467"/>
                      <a:pt x="134" y="34"/>
                    </a:cubicBezTo>
                    <a:cubicBezTo>
                      <a:pt x="134" y="34"/>
                      <a:pt x="101" y="0"/>
                      <a:pt x="101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9" name="Google Shape;369;p8"/>
              <p:cNvSpPr/>
              <p:nvPr/>
            </p:nvSpPr>
            <p:spPr>
              <a:xfrm>
                <a:off x="6295948" y="1080557"/>
                <a:ext cx="32509" cy="34208"/>
              </a:xfrm>
              <a:custGeom>
                <a:avLst/>
                <a:gdLst/>
                <a:ahLst/>
                <a:cxnLst/>
                <a:rect l="l" t="t" r="r" b="b"/>
                <a:pathLst>
                  <a:path w="1301" h="1369" extrusionOk="0">
                    <a:moveTo>
                      <a:pt x="600" y="0"/>
                    </a:moveTo>
                    <a:cubicBezTo>
                      <a:pt x="40" y="0"/>
                      <a:pt x="1" y="1368"/>
                      <a:pt x="612" y="1368"/>
                    </a:cubicBezTo>
                    <a:cubicBezTo>
                      <a:pt x="619" y="1368"/>
                      <a:pt x="626" y="1368"/>
                      <a:pt x="634" y="1368"/>
                    </a:cubicBezTo>
                    <a:cubicBezTo>
                      <a:pt x="1267" y="1368"/>
                      <a:pt x="1301" y="0"/>
                      <a:pt x="600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0" name="Google Shape;370;p8"/>
              <p:cNvSpPr/>
              <p:nvPr/>
            </p:nvSpPr>
            <p:spPr>
              <a:xfrm>
                <a:off x="6227582" y="1090552"/>
                <a:ext cx="13368" cy="28361"/>
              </a:xfrm>
              <a:custGeom>
                <a:avLst/>
                <a:gdLst/>
                <a:ahLst/>
                <a:cxnLst/>
                <a:rect l="l" t="t" r="r" b="b"/>
                <a:pathLst>
                  <a:path w="535" h="1135" extrusionOk="0">
                    <a:moveTo>
                      <a:pt x="468" y="0"/>
                    </a:moveTo>
                    <a:cubicBezTo>
                      <a:pt x="468" y="0"/>
                      <a:pt x="434" y="34"/>
                      <a:pt x="434" y="34"/>
                    </a:cubicBezTo>
                    <a:cubicBezTo>
                      <a:pt x="434" y="467"/>
                      <a:pt x="367" y="968"/>
                      <a:pt x="1" y="1101"/>
                    </a:cubicBezTo>
                    <a:lnTo>
                      <a:pt x="1" y="1134"/>
                    </a:lnTo>
                    <a:cubicBezTo>
                      <a:pt x="501" y="1068"/>
                      <a:pt x="534" y="401"/>
                      <a:pt x="468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1" name="Google Shape;371;p8"/>
              <p:cNvSpPr/>
              <p:nvPr/>
            </p:nvSpPr>
            <p:spPr>
              <a:xfrm>
                <a:off x="6210466" y="1078832"/>
                <a:ext cx="33458" cy="34308"/>
              </a:xfrm>
              <a:custGeom>
                <a:avLst/>
                <a:gdLst/>
                <a:ahLst/>
                <a:cxnLst/>
                <a:rect l="l" t="t" r="r" b="b"/>
                <a:pathLst>
                  <a:path w="1339" h="1373" extrusionOk="0">
                    <a:moveTo>
                      <a:pt x="704" y="0"/>
                    </a:moveTo>
                    <a:cubicBezTo>
                      <a:pt x="49" y="0"/>
                      <a:pt x="1" y="1337"/>
                      <a:pt x="652" y="1370"/>
                    </a:cubicBezTo>
                    <a:cubicBezTo>
                      <a:pt x="667" y="1372"/>
                      <a:pt x="682" y="1372"/>
                      <a:pt x="696" y="1372"/>
                    </a:cubicBezTo>
                    <a:cubicBezTo>
                      <a:pt x="1289" y="1372"/>
                      <a:pt x="1338" y="67"/>
                      <a:pt x="752" y="2"/>
                    </a:cubicBezTo>
                    <a:cubicBezTo>
                      <a:pt x="736" y="1"/>
                      <a:pt x="720" y="0"/>
                      <a:pt x="704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2" name="Google Shape;372;p8"/>
              <p:cNvSpPr/>
              <p:nvPr/>
            </p:nvSpPr>
            <p:spPr>
              <a:xfrm>
                <a:off x="6296773" y="1039302"/>
                <a:ext cx="39680" cy="24863"/>
              </a:xfrm>
              <a:custGeom>
                <a:avLst/>
                <a:gdLst/>
                <a:ahLst/>
                <a:cxnLst/>
                <a:rect l="l" t="t" r="r" b="b"/>
                <a:pathLst>
                  <a:path w="1588" h="995" extrusionOk="0">
                    <a:moveTo>
                      <a:pt x="552" y="1"/>
                    </a:moveTo>
                    <a:cubicBezTo>
                      <a:pt x="401" y="1"/>
                      <a:pt x="250" y="53"/>
                      <a:pt x="134" y="150"/>
                    </a:cubicBezTo>
                    <a:cubicBezTo>
                      <a:pt x="34" y="250"/>
                      <a:pt x="0" y="383"/>
                      <a:pt x="67" y="484"/>
                    </a:cubicBezTo>
                    <a:cubicBezTo>
                      <a:pt x="200" y="650"/>
                      <a:pt x="400" y="750"/>
                      <a:pt x="601" y="784"/>
                    </a:cubicBezTo>
                    <a:cubicBezTo>
                      <a:pt x="767" y="850"/>
                      <a:pt x="934" y="951"/>
                      <a:pt x="1134" y="984"/>
                    </a:cubicBezTo>
                    <a:cubicBezTo>
                      <a:pt x="1159" y="991"/>
                      <a:pt x="1184" y="994"/>
                      <a:pt x="1208" y="994"/>
                    </a:cubicBezTo>
                    <a:cubicBezTo>
                      <a:pt x="1413" y="994"/>
                      <a:pt x="1587" y="759"/>
                      <a:pt x="1468" y="550"/>
                    </a:cubicBezTo>
                    <a:cubicBezTo>
                      <a:pt x="1334" y="317"/>
                      <a:pt x="1101" y="150"/>
                      <a:pt x="867" y="83"/>
                    </a:cubicBezTo>
                    <a:cubicBezTo>
                      <a:pt x="770" y="28"/>
                      <a:pt x="661" y="1"/>
                      <a:pt x="552" y="1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3" name="Google Shape;373;p8"/>
              <p:cNvSpPr/>
              <p:nvPr/>
            </p:nvSpPr>
            <p:spPr>
              <a:xfrm>
                <a:off x="6206093" y="1038078"/>
                <a:ext cx="39855" cy="23388"/>
              </a:xfrm>
              <a:custGeom>
                <a:avLst/>
                <a:gdLst/>
                <a:ahLst/>
                <a:cxnLst/>
                <a:rect l="l" t="t" r="r" b="b"/>
                <a:pathLst>
                  <a:path w="1595" h="936" extrusionOk="0">
                    <a:moveTo>
                      <a:pt x="1012" y="1"/>
                    </a:moveTo>
                    <a:cubicBezTo>
                      <a:pt x="938" y="1"/>
                      <a:pt x="865" y="12"/>
                      <a:pt x="794" y="32"/>
                    </a:cubicBezTo>
                    <a:cubicBezTo>
                      <a:pt x="527" y="99"/>
                      <a:pt x="293" y="232"/>
                      <a:pt x="127" y="466"/>
                    </a:cubicBezTo>
                    <a:cubicBezTo>
                      <a:pt x="0" y="656"/>
                      <a:pt x="144" y="935"/>
                      <a:pt x="386" y="935"/>
                    </a:cubicBezTo>
                    <a:cubicBezTo>
                      <a:pt x="400" y="935"/>
                      <a:pt x="413" y="935"/>
                      <a:pt x="427" y="933"/>
                    </a:cubicBezTo>
                    <a:cubicBezTo>
                      <a:pt x="594" y="899"/>
                      <a:pt x="794" y="866"/>
                      <a:pt x="961" y="799"/>
                    </a:cubicBezTo>
                    <a:cubicBezTo>
                      <a:pt x="1161" y="766"/>
                      <a:pt x="1361" y="699"/>
                      <a:pt x="1494" y="533"/>
                    </a:cubicBezTo>
                    <a:cubicBezTo>
                      <a:pt x="1594" y="432"/>
                      <a:pt x="1594" y="299"/>
                      <a:pt x="1494" y="199"/>
                    </a:cubicBezTo>
                    <a:cubicBezTo>
                      <a:pt x="1355" y="59"/>
                      <a:pt x="1183" y="1"/>
                      <a:pt x="1012" y="1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4" name="Google Shape;374;p8"/>
              <p:cNvSpPr/>
              <p:nvPr/>
            </p:nvSpPr>
            <p:spPr>
              <a:xfrm>
                <a:off x="6290101" y="1190202"/>
                <a:ext cx="21689" cy="10395"/>
              </a:xfrm>
              <a:custGeom>
                <a:avLst/>
                <a:gdLst/>
                <a:ahLst/>
                <a:cxnLst/>
                <a:rect l="l" t="t" r="r" b="b"/>
                <a:pathLst>
                  <a:path w="868" h="416" extrusionOk="0">
                    <a:moveTo>
                      <a:pt x="843" y="0"/>
                    </a:moveTo>
                    <a:cubicBezTo>
                      <a:pt x="838" y="0"/>
                      <a:pt x="834" y="4"/>
                      <a:pt x="834" y="15"/>
                    </a:cubicBezTo>
                    <a:cubicBezTo>
                      <a:pt x="734" y="115"/>
                      <a:pt x="601" y="249"/>
                      <a:pt x="467" y="249"/>
                    </a:cubicBezTo>
                    <a:cubicBezTo>
                      <a:pt x="301" y="249"/>
                      <a:pt x="134" y="215"/>
                      <a:pt x="0" y="149"/>
                    </a:cubicBezTo>
                    <a:lnTo>
                      <a:pt x="0" y="182"/>
                    </a:lnTo>
                    <a:cubicBezTo>
                      <a:pt x="134" y="349"/>
                      <a:pt x="334" y="415"/>
                      <a:pt x="534" y="415"/>
                    </a:cubicBezTo>
                    <a:cubicBezTo>
                      <a:pt x="734" y="349"/>
                      <a:pt x="868" y="215"/>
                      <a:pt x="868" y="15"/>
                    </a:cubicBezTo>
                    <a:cubicBezTo>
                      <a:pt x="868" y="15"/>
                      <a:pt x="853" y="0"/>
                      <a:pt x="843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5" name="Google Shape;375;p8"/>
              <p:cNvSpPr/>
              <p:nvPr/>
            </p:nvSpPr>
            <p:spPr>
              <a:xfrm>
                <a:off x="6237577" y="1041251"/>
                <a:ext cx="62544" cy="133308"/>
              </a:xfrm>
              <a:custGeom>
                <a:avLst/>
                <a:gdLst/>
                <a:ahLst/>
                <a:cxnLst/>
                <a:rect l="l" t="t" r="r" b="b"/>
                <a:pathLst>
                  <a:path w="2503" h="5335" extrusionOk="0">
                    <a:moveTo>
                      <a:pt x="640" y="0"/>
                    </a:moveTo>
                    <a:cubicBezTo>
                      <a:pt x="619" y="0"/>
                      <a:pt x="601" y="10"/>
                      <a:pt x="601" y="39"/>
                    </a:cubicBezTo>
                    <a:cubicBezTo>
                      <a:pt x="268" y="1473"/>
                      <a:pt x="68" y="2974"/>
                      <a:pt x="1" y="4442"/>
                    </a:cubicBezTo>
                    <a:cubicBezTo>
                      <a:pt x="1" y="4480"/>
                      <a:pt x="33" y="4496"/>
                      <a:pt x="84" y="4496"/>
                    </a:cubicBezTo>
                    <a:cubicBezTo>
                      <a:pt x="254" y="4496"/>
                      <a:pt x="632" y="4326"/>
                      <a:pt x="735" y="4275"/>
                    </a:cubicBezTo>
                    <a:lnTo>
                      <a:pt x="735" y="4275"/>
                    </a:lnTo>
                    <a:cubicBezTo>
                      <a:pt x="735" y="4275"/>
                      <a:pt x="701" y="4809"/>
                      <a:pt x="701" y="5109"/>
                    </a:cubicBezTo>
                    <a:lnTo>
                      <a:pt x="701" y="5176"/>
                    </a:lnTo>
                    <a:cubicBezTo>
                      <a:pt x="701" y="5176"/>
                      <a:pt x="701" y="5209"/>
                      <a:pt x="701" y="5209"/>
                    </a:cubicBezTo>
                    <a:cubicBezTo>
                      <a:pt x="701" y="5242"/>
                      <a:pt x="735" y="5309"/>
                      <a:pt x="768" y="5309"/>
                    </a:cubicBezTo>
                    <a:lnTo>
                      <a:pt x="968" y="5309"/>
                    </a:lnTo>
                    <a:cubicBezTo>
                      <a:pt x="1052" y="5326"/>
                      <a:pt x="1143" y="5334"/>
                      <a:pt x="1235" y="5334"/>
                    </a:cubicBezTo>
                    <a:cubicBezTo>
                      <a:pt x="1327" y="5334"/>
                      <a:pt x="1419" y="5326"/>
                      <a:pt x="1502" y="5309"/>
                    </a:cubicBezTo>
                    <a:cubicBezTo>
                      <a:pt x="1902" y="5242"/>
                      <a:pt x="2269" y="5009"/>
                      <a:pt x="2503" y="4675"/>
                    </a:cubicBezTo>
                    <a:cubicBezTo>
                      <a:pt x="2503" y="4642"/>
                      <a:pt x="2469" y="4609"/>
                      <a:pt x="2436" y="4609"/>
                    </a:cubicBezTo>
                    <a:cubicBezTo>
                      <a:pt x="2065" y="4923"/>
                      <a:pt x="1621" y="5090"/>
                      <a:pt x="1166" y="5090"/>
                    </a:cubicBezTo>
                    <a:cubicBezTo>
                      <a:pt x="1089" y="5090"/>
                      <a:pt x="1012" y="5085"/>
                      <a:pt x="935" y="5076"/>
                    </a:cubicBezTo>
                    <a:cubicBezTo>
                      <a:pt x="901" y="4909"/>
                      <a:pt x="1035" y="3941"/>
                      <a:pt x="1002" y="3941"/>
                    </a:cubicBezTo>
                    <a:lnTo>
                      <a:pt x="1002" y="3941"/>
                    </a:lnTo>
                    <a:cubicBezTo>
                      <a:pt x="768" y="3975"/>
                      <a:pt x="535" y="4041"/>
                      <a:pt x="301" y="4142"/>
                    </a:cubicBezTo>
                    <a:cubicBezTo>
                      <a:pt x="368" y="2774"/>
                      <a:pt x="635" y="1406"/>
                      <a:pt x="701" y="39"/>
                    </a:cubicBezTo>
                    <a:cubicBezTo>
                      <a:pt x="701" y="19"/>
                      <a:pt x="668" y="0"/>
                      <a:pt x="640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6" name="Google Shape;376;p8"/>
              <p:cNvSpPr/>
              <p:nvPr/>
            </p:nvSpPr>
            <p:spPr>
              <a:xfrm>
                <a:off x="6268437" y="1156394"/>
                <a:ext cx="38356" cy="28985"/>
              </a:xfrm>
              <a:custGeom>
                <a:avLst/>
                <a:gdLst/>
                <a:ahLst/>
                <a:cxnLst/>
                <a:rect l="l" t="t" r="r" b="b"/>
                <a:pathLst>
                  <a:path w="1535" h="1160" extrusionOk="0">
                    <a:moveTo>
                      <a:pt x="1234" y="1"/>
                    </a:moveTo>
                    <a:cubicBezTo>
                      <a:pt x="901" y="367"/>
                      <a:pt x="467" y="568"/>
                      <a:pt x="0" y="634"/>
                    </a:cubicBezTo>
                    <a:cubicBezTo>
                      <a:pt x="167" y="868"/>
                      <a:pt x="434" y="1035"/>
                      <a:pt x="701" y="1135"/>
                    </a:cubicBezTo>
                    <a:cubicBezTo>
                      <a:pt x="784" y="1151"/>
                      <a:pt x="867" y="1160"/>
                      <a:pt x="951" y="1160"/>
                    </a:cubicBezTo>
                    <a:cubicBezTo>
                      <a:pt x="1034" y="1160"/>
                      <a:pt x="1118" y="1151"/>
                      <a:pt x="1201" y="1135"/>
                    </a:cubicBezTo>
                    <a:cubicBezTo>
                      <a:pt x="1534" y="1001"/>
                      <a:pt x="1501" y="701"/>
                      <a:pt x="1434" y="434"/>
                    </a:cubicBezTo>
                    <a:cubicBezTo>
                      <a:pt x="1368" y="301"/>
                      <a:pt x="1301" y="134"/>
                      <a:pt x="1234" y="1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p8"/>
              <p:cNvSpPr/>
              <p:nvPr/>
            </p:nvSpPr>
            <p:spPr>
              <a:xfrm>
                <a:off x="6285928" y="1167238"/>
                <a:ext cx="20865" cy="18141"/>
              </a:xfrm>
              <a:custGeom>
                <a:avLst/>
                <a:gdLst/>
                <a:ahLst/>
                <a:cxnLst/>
                <a:rect l="l" t="t" r="r" b="b"/>
                <a:pathLst>
                  <a:path w="835" h="726" extrusionOk="0">
                    <a:moveTo>
                      <a:pt x="734" y="0"/>
                    </a:moveTo>
                    <a:lnTo>
                      <a:pt x="734" y="0"/>
                    </a:lnTo>
                    <a:cubicBezTo>
                      <a:pt x="367" y="34"/>
                      <a:pt x="67" y="334"/>
                      <a:pt x="1" y="701"/>
                    </a:cubicBezTo>
                    <a:cubicBezTo>
                      <a:pt x="84" y="717"/>
                      <a:pt x="167" y="726"/>
                      <a:pt x="251" y="726"/>
                    </a:cubicBezTo>
                    <a:cubicBezTo>
                      <a:pt x="334" y="726"/>
                      <a:pt x="418" y="717"/>
                      <a:pt x="501" y="701"/>
                    </a:cubicBezTo>
                    <a:cubicBezTo>
                      <a:pt x="834" y="567"/>
                      <a:pt x="801" y="267"/>
                      <a:pt x="734" y="0"/>
                    </a:cubicBezTo>
                    <a:close/>
                  </a:path>
                </a:pathLst>
              </a:custGeom>
              <a:solidFill>
                <a:srgbClr val="F291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8" name="Google Shape;378;p8"/>
              <p:cNvSpPr/>
              <p:nvPr/>
            </p:nvSpPr>
            <p:spPr>
              <a:xfrm>
                <a:off x="6193400" y="998023"/>
                <a:ext cx="25" cy="875"/>
              </a:xfrm>
              <a:custGeom>
                <a:avLst/>
                <a:gdLst/>
                <a:ahLst/>
                <a:cxnLst/>
                <a:rect l="l" t="t" r="r" b="b"/>
                <a:pathLst>
                  <a:path w="1" h="35" extrusionOk="0">
                    <a:moveTo>
                      <a:pt x="1" y="34"/>
                    </a:moveTo>
                    <a:lnTo>
                      <a:pt x="1" y="1"/>
                    </a:lnTo>
                    <a:lnTo>
                      <a:pt x="1" y="34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9" name="Google Shape;379;p8"/>
              <p:cNvSpPr/>
              <p:nvPr/>
            </p:nvSpPr>
            <p:spPr>
              <a:xfrm>
                <a:off x="6137552" y="875134"/>
                <a:ext cx="351749" cy="239605"/>
              </a:xfrm>
              <a:custGeom>
                <a:avLst/>
                <a:gdLst/>
                <a:ahLst/>
                <a:cxnLst/>
                <a:rect l="l" t="t" r="r" b="b"/>
                <a:pathLst>
                  <a:path w="14077" h="9589" extrusionOk="0">
                    <a:moveTo>
                      <a:pt x="2777" y="1"/>
                    </a:moveTo>
                    <a:cubicBezTo>
                      <a:pt x="2753" y="1"/>
                      <a:pt x="2728" y="5"/>
                      <a:pt x="2703" y="15"/>
                    </a:cubicBezTo>
                    <a:cubicBezTo>
                      <a:pt x="2336" y="115"/>
                      <a:pt x="2136" y="1450"/>
                      <a:pt x="2136" y="1450"/>
                    </a:cubicBezTo>
                    <a:cubicBezTo>
                      <a:pt x="2136" y="1450"/>
                      <a:pt x="1431" y="809"/>
                      <a:pt x="1030" y="809"/>
                    </a:cubicBezTo>
                    <a:cubicBezTo>
                      <a:pt x="930" y="809"/>
                      <a:pt x="848" y="849"/>
                      <a:pt x="802" y="949"/>
                    </a:cubicBezTo>
                    <a:cubicBezTo>
                      <a:pt x="535" y="1450"/>
                      <a:pt x="1" y="3751"/>
                      <a:pt x="2036" y="4585"/>
                    </a:cubicBezTo>
                    <a:cubicBezTo>
                      <a:pt x="2477" y="4773"/>
                      <a:pt x="2949" y="4847"/>
                      <a:pt x="3418" y="4847"/>
                    </a:cubicBezTo>
                    <a:cubicBezTo>
                      <a:pt x="5115" y="4847"/>
                      <a:pt x="6772" y="3885"/>
                      <a:pt x="6772" y="3885"/>
                    </a:cubicBezTo>
                    <a:cubicBezTo>
                      <a:pt x="7073" y="5986"/>
                      <a:pt x="9808" y="6553"/>
                      <a:pt x="9808" y="6553"/>
                    </a:cubicBezTo>
                    <a:cubicBezTo>
                      <a:pt x="9808" y="6553"/>
                      <a:pt x="9975" y="9489"/>
                      <a:pt x="11609" y="9589"/>
                    </a:cubicBezTo>
                    <a:cubicBezTo>
                      <a:pt x="11613" y="9589"/>
                      <a:pt x="11616" y="9589"/>
                      <a:pt x="11620" y="9589"/>
                    </a:cubicBezTo>
                    <a:cubicBezTo>
                      <a:pt x="12620" y="9589"/>
                      <a:pt x="14076" y="4949"/>
                      <a:pt x="13677" y="4051"/>
                    </a:cubicBezTo>
                    <a:cubicBezTo>
                      <a:pt x="13277" y="3117"/>
                      <a:pt x="12010" y="2784"/>
                      <a:pt x="12010" y="2784"/>
                    </a:cubicBezTo>
                    <a:cubicBezTo>
                      <a:pt x="12010" y="2784"/>
                      <a:pt x="10909" y="282"/>
                      <a:pt x="8507" y="115"/>
                    </a:cubicBezTo>
                    <a:cubicBezTo>
                      <a:pt x="8290" y="107"/>
                      <a:pt x="8073" y="103"/>
                      <a:pt x="7857" y="103"/>
                    </a:cubicBezTo>
                    <a:cubicBezTo>
                      <a:pt x="6340" y="103"/>
                      <a:pt x="4834" y="307"/>
                      <a:pt x="3403" y="716"/>
                    </a:cubicBezTo>
                    <a:cubicBezTo>
                      <a:pt x="3403" y="716"/>
                      <a:pt x="3089" y="1"/>
                      <a:pt x="2777" y="1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p8"/>
              <p:cNvSpPr/>
              <p:nvPr/>
            </p:nvSpPr>
            <p:spPr>
              <a:xfrm>
                <a:off x="6305094" y="962191"/>
                <a:ext cx="85057" cy="74213"/>
              </a:xfrm>
              <a:custGeom>
                <a:avLst/>
                <a:gdLst/>
                <a:ahLst/>
                <a:cxnLst/>
                <a:rect l="l" t="t" r="r" b="b"/>
                <a:pathLst>
                  <a:path w="3404" h="2970" extrusionOk="0">
                    <a:moveTo>
                      <a:pt x="101" y="0"/>
                    </a:moveTo>
                    <a:lnTo>
                      <a:pt x="101" y="0"/>
                    </a:lnTo>
                    <a:cubicBezTo>
                      <a:pt x="1" y="434"/>
                      <a:pt x="34" y="868"/>
                      <a:pt x="134" y="1301"/>
                    </a:cubicBezTo>
                    <a:cubicBezTo>
                      <a:pt x="268" y="1735"/>
                      <a:pt x="534" y="2102"/>
                      <a:pt x="901" y="2402"/>
                    </a:cubicBezTo>
                    <a:cubicBezTo>
                      <a:pt x="1235" y="2669"/>
                      <a:pt x="1669" y="2836"/>
                      <a:pt x="2102" y="2902"/>
                    </a:cubicBezTo>
                    <a:cubicBezTo>
                      <a:pt x="2336" y="2936"/>
                      <a:pt x="2536" y="2969"/>
                      <a:pt x="2769" y="2969"/>
                    </a:cubicBezTo>
                    <a:cubicBezTo>
                      <a:pt x="2970" y="2969"/>
                      <a:pt x="3203" y="2969"/>
                      <a:pt x="3403" y="2936"/>
                    </a:cubicBezTo>
                    <a:cubicBezTo>
                      <a:pt x="3170" y="2902"/>
                      <a:pt x="2970" y="2902"/>
                      <a:pt x="2769" y="2869"/>
                    </a:cubicBezTo>
                    <a:cubicBezTo>
                      <a:pt x="2569" y="2836"/>
                      <a:pt x="2336" y="2802"/>
                      <a:pt x="2136" y="2769"/>
                    </a:cubicBezTo>
                    <a:cubicBezTo>
                      <a:pt x="1735" y="2636"/>
                      <a:pt x="1368" y="2469"/>
                      <a:pt x="1001" y="2235"/>
                    </a:cubicBezTo>
                    <a:cubicBezTo>
                      <a:pt x="701" y="1968"/>
                      <a:pt x="434" y="1635"/>
                      <a:pt x="301" y="1268"/>
                    </a:cubicBezTo>
                    <a:cubicBezTo>
                      <a:pt x="168" y="834"/>
                      <a:pt x="101" y="434"/>
                      <a:pt x="101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1" name="Google Shape;381;p8"/>
              <p:cNvSpPr/>
              <p:nvPr/>
            </p:nvSpPr>
            <p:spPr>
              <a:xfrm>
                <a:off x="6270936" y="873010"/>
                <a:ext cx="166717" cy="80035"/>
              </a:xfrm>
              <a:custGeom>
                <a:avLst/>
                <a:gdLst/>
                <a:ahLst/>
                <a:cxnLst/>
                <a:rect l="l" t="t" r="r" b="b"/>
                <a:pathLst>
                  <a:path w="6672" h="3203" extrusionOk="0">
                    <a:moveTo>
                      <a:pt x="3086" y="0"/>
                    </a:moveTo>
                    <a:cubicBezTo>
                      <a:pt x="2735" y="0"/>
                      <a:pt x="2385" y="33"/>
                      <a:pt x="2035" y="100"/>
                    </a:cubicBezTo>
                    <a:cubicBezTo>
                      <a:pt x="1668" y="167"/>
                      <a:pt x="1334" y="234"/>
                      <a:pt x="1001" y="334"/>
                    </a:cubicBezTo>
                    <a:cubicBezTo>
                      <a:pt x="667" y="467"/>
                      <a:pt x="334" y="601"/>
                      <a:pt x="0" y="701"/>
                    </a:cubicBezTo>
                    <a:cubicBezTo>
                      <a:pt x="367" y="634"/>
                      <a:pt x="701" y="534"/>
                      <a:pt x="1034" y="434"/>
                    </a:cubicBezTo>
                    <a:cubicBezTo>
                      <a:pt x="1368" y="367"/>
                      <a:pt x="1701" y="267"/>
                      <a:pt x="2035" y="267"/>
                    </a:cubicBezTo>
                    <a:cubicBezTo>
                      <a:pt x="2402" y="234"/>
                      <a:pt x="2735" y="200"/>
                      <a:pt x="3069" y="200"/>
                    </a:cubicBezTo>
                    <a:lnTo>
                      <a:pt x="3603" y="234"/>
                    </a:lnTo>
                    <a:cubicBezTo>
                      <a:pt x="3769" y="234"/>
                      <a:pt x="3936" y="267"/>
                      <a:pt x="4103" y="334"/>
                    </a:cubicBezTo>
                    <a:cubicBezTo>
                      <a:pt x="4770" y="467"/>
                      <a:pt x="5371" y="834"/>
                      <a:pt x="5804" y="1334"/>
                    </a:cubicBezTo>
                    <a:cubicBezTo>
                      <a:pt x="6238" y="1868"/>
                      <a:pt x="6538" y="2502"/>
                      <a:pt x="6672" y="3202"/>
                    </a:cubicBezTo>
                    <a:cubicBezTo>
                      <a:pt x="6638" y="2469"/>
                      <a:pt x="6371" y="1801"/>
                      <a:pt x="5938" y="1234"/>
                    </a:cubicBezTo>
                    <a:cubicBezTo>
                      <a:pt x="5471" y="667"/>
                      <a:pt x="4837" y="267"/>
                      <a:pt x="4136" y="100"/>
                    </a:cubicBezTo>
                    <a:cubicBezTo>
                      <a:pt x="3786" y="33"/>
                      <a:pt x="3436" y="0"/>
                      <a:pt x="308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2" name="Google Shape;382;p8"/>
              <p:cNvSpPr/>
              <p:nvPr/>
            </p:nvSpPr>
            <p:spPr>
              <a:xfrm>
                <a:off x="6393449" y="1058293"/>
                <a:ext cx="82534" cy="103873"/>
              </a:xfrm>
              <a:custGeom>
                <a:avLst/>
                <a:gdLst/>
                <a:ahLst/>
                <a:cxnLst/>
                <a:rect l="l" t="t" r="r" b="b"/>
                <a:pathLst>
                  <a:path w="3303" h="4157" extrusionOk="0">
                    <a:moveTo>
                      <a:pt x="2071" y="1"/>
                    </a:moveTo>
                    <a:cubicBezTo>
                      <a:pt x="1163" y="1"/>
                      <a:pt x="167" y="1825"/>
                      <a:pt x="167" y="1825"/>
                    </a:cubicBezTo>
                    <a:lnTo>
                      <a:pt x="1" y="3593"/>
                    </a:lnTo>
                    <a:cubicBezTo>
                      <a:pt x="201" y="3949"/>
                      <a:pt x="579" y="4156"/>
                      <a:pt x="967" y="4156"/>
                    </a:cubicBezTo>
                    <a:cubicBezTo>
                      <a:pt x="1161" y="4156"/>
                      <a:pt x="1357" y="4104"/>
                      <a:pt x="1535" y="3993"/>
                    </a:cubicBezTo>
                    <a:cubicBezTo>
                      <a:pt x="2569" y="3493"/>
                      <a:pt x="3303" y="457"/>
                      <a:pt x="2336" y="57"/>
                    </a:cubicBezTo>
                    <a:cubicBezTo>
                      <a:pt x="2249" y="18"/>
                      <a:pt x="2160" y="1"/>
                      <a:pt x="2071" y="1"/>
                    </a:cubicBezTo>
                    <a:close/>
                  </a:path>
                </a:pathLst>
              </a:custGeom>
              <a:solidFill>
                <a:srgbClr val="D9BB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3" name="Google Shape;383;p8"/>
              <p:cNvSpPr/>
              <p:nvPr/>
            </p:nvSpPr>
            <p:spPr>
              <a:xfrm>
                <a:off x="6405119" y="1081381"/>
                <a:ext cx="40880" cy="66192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2649" extrusionOk="0">
                    <a:moveTo>
                      <a:pt x="1635" y="0"/>
                    </a:moveTo>
                    <a:lnTo>
                      <a:pt x="1635" y="0"/>
                    </a:lnTo>
                    <a:cubicBezTo>
                      <a:pt x="601" y="201"/>
                      <a:pt x="1" y="1635"/>
                      <a:pt x="167" y="2569"/>
                    </a:cubicBezTo>
                    <a:cubicBezTo>
                      <a:pt x="149" y="2624"/>
                      <a:pt x="181" y="2649"/>
                      <a:pt x="219" y="2649"/>
                    </a:cubicBezTo>
                    <a:cubicBezTo>
                      <a:pt x="251" y="2649"/>
                      <a:pt x="286" y="2632"/>
                      <a:pt x="301" y="2602"/>
                    </a:cubicBezTo>
                    <a:cubicBezTo>
                      <a:pt x="368" y="2402"/>
                      <a:pt x="468" y="2169"/>
                      <a:pt x="601" y="1968"/>
                    </a:cubicBezTo>
                    <a:cubicBezTo>
                      <a:pt x="711" y="1776"/>
                      <a:pt x="935" y="1651"/>
                      <a:pt x="1160" y="1651"/>
                    </a:cubicBezTo>
                    <a:cubicBezTo>
                      <a:pt x="1208" y="1651"/>
                      <a:pt x="1255" y="1657"/>
                      <a:pt x="1302" y="1668"/>
                    </a:cubicBezTo>
                    <a:cubicBezTo>
                      <a:pt x="1335" y="1668"/>
                      <a:pt x="1335" y="1635"/>
                      <a:pt x="1302" y="1635"/>
                    </a:cubicBezTo>
                    <a:cubicBezTo>
                      <a:pt x="1189" y="1545"/>
                      <a:pt x="1064" y="1504"/>
                      <a:pt x="943" y="1504"/>
                    </a:cubicBezTo>
                    <a:cubicBezTo>
                      <a:pt x="705" y="1504"/>
                      <a:pt x="478" y="1659"/>
                      <a:pt x="368" y="1902"/>
                    </a:cubicBezTo>
                    <a:cubicBezTo>
                      <a:pt x="601" y="1135"/>
                      <a:pt x="901" y="401"/>
                      <a:pt x="1635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8"/>
              <p:cNvSpPr/>
              <p:nvPr/>
            </p:nvSpPr>
            <p:spPr>
              <a:xfrm>
                <a:off x="6230081" y="1894899"/>
                <a:ext cx="515142" cy="43353"/>
              </a:xfrm>
              <a:custGeom>
                <a:avLst/>
                <a:gdLst/>
                <a:ahLst/>
                <a:cxnLst/>
                <a:rect l="l" t="t" r="r" b="b"/>
                <a:pathLst>
                  <a:path w="20616" h="1735" extrusionOk="0">
                    <a:moveTo>
                      <a:pt x="1" y="0"/>
                    </a:moveTo>
                    <a:lnTo>
                      <a:pt x="1" y="1735"/>
                    </a:lnTo>
                    <a:lnTo>
                      <a:pt x="20615" y="1735"/>
                    </a:lnTo>
                    <a:lnTo>
                      <a:pt x="20615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5" name="Google Shape;385;p8"/>
              <p:cNvSpPr/>
              <p:nvPr/>
            </p:nvSpPr>
            <p:spPr>
              <a:xfrm>
                <a:off x="6230081" y="1994899"/>
                <a:ext cx="716017" cy="43378"/>
              </a:xfrm>
              <a:custGeom>
                <a:avLst/>
                <a:gdLst/>
                <a:ahLst/>
                <a:cxnLst/>
                <a:rect l="l" t="t" r="r" b="b"/>
                <a:pathLst>
                  <a:path w="28655" h="1736" extrusionOk="0">
                    <a:moveTo>
                      <a:pt x="1" y="1"/>
                    </a:moveTo>
                    <a:lnTo>
                      <a:pt x="1" y="1735"/>
                    </a:lnTo>
                    <a:lnTo>
                      <a:pt x="28654" y="1735"/>
                    </a:lnTo>
                    <a:lnTo>
                      <a:pt x="28654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6" name="Google Shape;386;p8"/>
              <p:cNvSpPr/>
              <p:nvPr/>
            </p:nvSpPr>
            <p:spPr>
              <a:xfrm>
                <a:off x="6230081" y="2090751"/>
                <a:ext cx="716017" cy="43378"/>
              </a:xfrm>
              <a:custGeom>
                <a:avLst/>
                <a:gdLst/>
                <a:ahLst/>
                <a:cxnLst/>
                <a:rect l="l" t="t" r="r" b="b"/>
                <a:pathLst>
                  <a:path w="28655" h="1736" extrusionOk="0">
                    <a:moveTo>
                      <a:pt x="1" y="1"/>
                    </a:moveTo>
                    <a:lnTo>
                      <a:pt x="1" y="1736"/>
                    </a:lnTo>
                    <a:lnTo>
                      <a:pt x="28654" y="1736"/>
                    </a:lnTo>
                    <a:lnTo>
                      <a:pt x="28654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p8"/>
              <p:cNvSpPr/>
              <p:nvPr/>
            </p:nvSpPr>
            <p:spPr>
              <a:xfrm>
                <a:off x="6230081" y="2185779"/>
                <a:ext cx="716017" cy="43378"/>
              </a:xfrm>
              <a:custGeom>
                <a:avLst/>
                <a:gdLst/>
                <a:ahLst/>
                <a:cxnLst/>
                <a:rect l="l" t="t" r="r" b="b"/>
                <a:pathLst>
                  <a:path w="28655" h="1736" extrusionOk="0">
                    <a:moveTo>
                      <a:pt x="1" y="1"/>
                    </a:moveTo>
                    <a:lnTo>
                      <a:pt x="1" y="1735"/>
                    </a:lnTo>
                    <a:lnTo>
                      <a:pt x="28654" y="1735"/>
                    </a:lnTo>
                    <a:lnTo>
                      <a:pt x="28654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8" name="Google Shape;388;p8"/>
              <p:cNvSpPr/>
              <p:nvPr/>
            </p:nvSpPr>
            <p:spPr>
              <a:xfrm>
                <a:off x="6230081" y="2280806"/>
                <a:ext cx="716017" cy="43353"/>
              </a:xfrm>
              <a:custGeom>
                <a:avLst/>
                <a:gdLst/>
                <a:ahLst/>
                <a:cxnLst/>
                <a:rect l="l" t="t" r="r" b="b"/>
                <a:pathLst>
                  <a:path w="28655" h="1735" extrusionOk="0">
                    <a:moveTo>
                      <a:pt x="1" y="0"/>
                    </a:moveTo>
                    <a:lnTo>
                      <a:pt x="1" y="1735"/>
                    </a:lnTo>
                    <a:lnTo>
                      <a:pt x="28654" y="1735"/>
                    </a:lnTo>
                    <a:lnTo>
                      <a:pt x="28654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9" name="Google Shape;389;p8"/>
              <p:cNvSpPr/>
              <p:nvPr/>
            </p:nvSpPr>
            <p:spPr>
              <a:xfrm>
                <a:off x="6230081" y="2375834"/>
                <a:ext cx="716017" cy="43353"/>
              </a:xfrm>
              <a:custGeom>
                <a:avLst/>
                <a:gdLst/>
                <a:ahLst/>
                <a:cxnLst/>
                <a:rect l="l" t="t" r="r" b="b"/>
                <a:pathLst>
                  <a:path w="28655" h="1735" extrusionOk="0">
                    <a:moveTo>
                      <a:pt x="1" y="0"/>
                    </a:moveTo>
                    <a:lnTo>
                      <a:pt x="1" y="1735"/>
                    </a:lnTo>
                    <a:lnTo>
                      <a:pt x="28654" y="1735"/>
                    </a:lnTo>
                    <a:lnTo>
                      <a:pt x="28654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0" name="Google Shape;390;p8"/>
              <p:cNvSpPr/>
              <p:nvPr/>
            </p:nvSpPr>
            <p:spPr>
              <a:xfrm>
                <a:off x="5826658" y="4113689"/>
                <a:ext cx="723513" cy="333008"/>
              </a:xfrm>
              <a:custGeom>
                <a:avLst/>
                <a:gdLst/>
                <a:ahLst/>
                <a:cxnLst/>
                <a:rect l="l" t="t" r="r" b="b"/>
                <a:pathLst>
                  <a:path w="28955" h="13327" extrusionOk="0">
                    <a:moveTo>
                      <a:pt x="28955" y="1"/>
                    </a:moveTo>
                    <a:lnTo>
                      <a:pt x="12310" y="435"/>
                    </a:lnTo>
                    <a:lnTo>
                      <a:pt x="12343" y="3970"/>
                    </a:lnTo>
                    <a:cubicBezTo>
                      <a:pt x="12343" y="3970"/>
                      <a:pt x="2636" y="8707"/>
                      <a:pt x="1669" y="9541"/>
                    </a:cubicBezTo>
                    <a:cubicBezTo>
                      <a:pt x="701" y="10375"/>
                      <a:pt x="1" y="12977"/>
                      <a:pt x="901" y="13277"/>
                    </a:cubicBezTo>
                    <a:cubicBezTo>
                      <a:pt x="1016" y="13311"/>
                      <a:pt x="1533" y="13327"/>
                      <a:pt x="2350" y="13327"/>
                    </a:cubicBezTo>
                    <a:cubicBezTo>
                      <a:pt x="7958" y="13327"/>
                      <a:pt x="27706" y="12592"/>
                      <a:pt x="28521" y="12010"/>
                    </a:cubicBezTo>
                    <a:cubicBezTo>
                      <a:pt x="28521" y="12010"/>
                      <a:pt x="28521" y="12010"/>
                      <a:pt x="28521" y="11976"/>
                    </a:cubicBezTo>
                    <a:cubicBezTo>
                      <a:pt x="28655" y="11676"/>
                      <a:pt x="28721" y="11342"/>
                      <a:pt x="28755" y="11009"/>
                    </a:cubicBezTo>
                    <a:cubicBezTo>
                      <a:pt x="28755" y="10975"/>
                      <a:pt x="28755" y="10975"/>
                      <a:pt x="28755" y="10975"/>
                    </a:cubicBezTo>
                    <a:cubicBezTo>
                      <a:pt x="28921" y="9508"/>
                      <a:pt x="28955" y="6672"/>
                      <a:pt x="28955" y="3470"/>
                    </a:cubicBezTo>
                    <a:lnTo>
                      <a:pt x="28955" y="1"/>
                    </a:lnTo>
                    <a:close/>
                  </a:path>
                </a:pathLst>
              </a:custGeom>
              <a:solidFill>
                <a:srgbClr val="02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Google Shape;391;p8"/>
              <p:cNvSpPr/>
              <p:nvPr/>
            </p:nvSpPr>
            <p:spPr>
              <a:xfrm>
                <a:off x="6096723" y="4211240"/>
                <a:ext cx="133383" cy="31684"/>
              </a:xfrm>
              <a:custGeom>
                <a:avLst/>
                <a:gdLst/>
                <a:ahLst/>
                <a:cxnLst/>
                <a:rect l="l" t="t" r="r" b="b"/>
                <a:pathLst>
                  <a:path w="5338" h="1268" extrusionOk="0">
                    <a:moveTo>
                      <a:pt x="1704" y="0"/>
                    </a:moveTo>
                    <a:cubicBezTo>
                      <a:pt x="1166" y="0"/>
                      <a:pt x="633" y="59"/>
                      <a:pt x="134" y="167"/>
                    </a:cubicBezTo>
                    <a:cubicBezTo>
                      <a:pt x="0" y="200"/>
                      <a:pt x="0" y="400"/>
                      <a:pt x="134" y="400"/>
                    </a:cubicBezTo>
                    <a:cubicBezTo>
                      <a:pt x="1868" y="500"/>
                      <a:pt x="3570" y="800"/>
                      <a:pt x="5204" y="1267"/>
                    </a:cubicBezTo>
                    <a:cubicBezTo>
                      <a:pt x="5271" y="1267"/>
                      <a:pt x="5338" y="1201"/>
                      <a:pt x="5271" y="1167"/>
                    </a:cubicBezTo>
                    <a:cubicBezTo>
                      <a:pt x="4328" y="342"/>
                      <a:pt x="3001" y="0"/>
                      <a:pt x="1704" y="0"/>
                    </a:cubicBezTo>
                    <a:close/>
                  </a:path>
                </a:pathLst>
              </a:custGeom>
              <a:solidFill>
                <a:srgbClr val="1025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2" name="Google Shape;392;p8"/>
              <p:cNvSpPr/>
              <p:nvPr/>
            </p:nvSpPr>
            <p:spPr>
              <a:xfrm>
                <a:off x="6066163" y="4230681"/>
                <a:ext cx="133933" cy="32234"/>
              </a:xfrm>
              <a:custGeom>
                <a:avLst/>
                <a:gdLst/>
                <a:ahLst/>
                <a:cxnLst/>
                <a:rect l="l" t="t" r="r" b="b"/>
                <a:pathLst>
                  <a:path w="5360" h="1290" extrusionOk="0">
                    <a:moveTo>
                      <a:pt x="1791" y="1"/>
                    </a:moveTo>
                    <a:cubicBezTo>
                      <a:pt x="1231" y="1"/>
                      <a:pt x="675" y="67"/>
                      <a:pt x="156" y="189"/>
                    </a:cubicBezTo>
                    <a:cubicBezTo>
                      <a:pt x="0" y="189"/>
                      <a:pt x="19" y="392"/>
                      <a:pt x="131" y="392"/>
                    </a:cubicBezTo>
                    <a:cubicBezTo>
                      <a:pt x="139" y="392"/>
                      <a:pt x="147" y="391"/>
                      <a:pt x="156" y="389"/>
                    </a:cubicBezTo>
                    <a:cubicBezTo>
                      <a:pt x="1857" y="523"/>
                      <a:pt x="3558" y="790"/>
                      <a:pt x="5226" y="1290"/>
                    </a:cubicBezTo>
                    <a:cubicBezTo>
                      <a:pt x="5293" y="1290"/>
                      <a:pt x="5360" y="1223"/>
                      <a:pt x="5293" y="1156"/>
                    </a:cubicBezTo>
                    <a:cubicBezTo>
                      <a:pt x="4366" y="345"/>
                      <a:pt x="3068" y="1"/>
                      <a:pt x="1791" y="1"/>
                    </a:cubicBezTo>
                    <a:close/>
                  </a:path>
                </a:pathLst>
              </a:custGeom>
              <a:solidFill>
                <a:srgbClr val="1025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3" name="Google Shape;393;p8"/>
              <p:cNvSpPr/>
              <p:nvPr/>
            </p:nvSpPr>
            <p:spPr>
              <a:xfrm>
                <a:off x="6035878" y="4250396"/>
                <a:ext cx="133383" cy="31709"/>
              </a:xfrm>
              <a:custGeom>
                <a:avLst/>
                <a:gdLst/>
                <a:ahLst/>
                <a:cxnLst/>
                <a:rect l="l" t="t" r="r" b="b"/>
                <a:pathLst>
                  <a:path w="5338" h="1269" extrusionOk="0">
                    <a:moveTo>
                      <a:pt x="1717" y="1"/>
                    </a:moveTo>
                    <a:cubicBezTo>
                      <a:pt x="1182" y="1"/>
                      <a:pt x="656" y="60"/>
                      <a:pt x="167" y="167"/>
                    </a:cubicBezTo>
                    <a:cubicBezTo>
                      <a:pt x="0" y="201"/>
                      <a:pt x="34" y="401"/>
                      <a:pt x="167" y="401"/>
                    </a:cubicBezTo>
                    <a:cubicBezTo>
                      <a:pt x="1868" y="501"/>
                      <a:pt x="3570" y="801"/>
                      <a:pt x="5237" y="1268"/>
                    </a:cubicBezTo>
                    <a:cubicBezTo>
                      <a:pt x="5304" y="1268"/>
                      <a:pt x="5338" y="1201"/>
                      <a:pt x="5304" y="1168"/>
                    </a:cubicBezTo>
                    <a:cubicBezTo>
                      <a:pt x="4338" y="343"/>
                      <a:pt x="3004" y="1"/>
                      <a:pt x="1717" y="1"/>
                    </a:cubicBezTo>
                    <a:close/>
                  </a:path>
                </a:pathLst>
              </a:custGeom>
              <a:solidFill>
                <a:srgbClr val="1025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4" name="Google Shape;394;p8"/>
              <p:cNvSpPr/>
              <p:nvPr/>
            </p:nvSpPr>
            <p:spPr>
              <a:xfrm>
                <a:off x="6110891" y="1959892"/>
                <a:ext cx="475962" cy="2258020"/>
              </a:xfrm>
              <a:custGeom>
                <a:avLst/>
                <a:gdLst/>
                <a:ahLst/>
                <a:cxnLst/>
                <a:rect l="l" t="t" r="r" b="b"/>
                <a:pathLst>
                  <a:path w="19048" h="90366" extrusionOk="0">
                    <a:moveTo>
                      <a:pt x="3703" y="1"/>
                    </a:moveTo>
                    <a:lnTo>
                      <a:pt x="3536" y="9274"/>
                    </a:lnTo>
                    <a:lnTo>
                      <a:pt x="3470" y="10308"/>
                    </a:lnTo>
                    <a:lnTo>
                      <a:pt x="1" y="89999"/>
                    </a:lnTo>
                    <a:lnTo>
                      <a:pt x="18047" y="90366"/>
                    </a:lnTo>
                    <a:lnTo>
                      <a:pt x="18414" y="60844"/>
                    </a:lnTo>
                    <a:lnTo>
                      <a:pt x="18414" y="60678"/>
                    </a:lnTo>
                    <a:lnTo>
                      <a:pt x="19047" y="11376"/>
                    </a:lnTo>
                    <a:lnTo>
                      <a:pt x="19047" y="10275"/>
                    </a:lnTo>
                    <a:lnTo>
                      <a:pt x="18947" y="1"/>
                    </a:lnTo>
                    <a:close/>
                  </a:path>
                </a:pathLst>
              </a:custGeom>
              <a:solidFill>
                <a:srgbClr val="1025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5" name="Google Shape;395;p8"/>
              <p:cNvSpPr/>
              <p:nvPr/>
            </p:nvSpPr>
            <p:spPr>
              <a:xfrm>
                <a:off x="6128407" y="4132530"/>
                <a:ext cx="415942" cy="10070"/>
              </a:xfrm>
              <a:custGeom>
                <a:avLst/>
                <a:gdLst/>
                <a:ahLst/>
                <a:cxnLst/>
                <a:rect l="l" t="t" r="r" b="b"/>
                <a:pathLst>
                  <a:path w="16646" h="403" extrusionOk="0">
                    <a:moveTo>
                      <a:pt x="3154" y="0"/>
                    </a:moveTo>
                    <a:cubicBezTo>
                      <a:pt x="2228" y="0"/>
                      <a:pt x="2048" y="24"/>
                      <a:pt x="67" y="48"/>
                    </a:cubicBezTo>
                    <a:cubicBezTo>
                      <a:pt x="0" y="48"/>
                      <a:pt x="0" y="148"/>
                      <a:pt x="67" y="148"/>
                    </a:cubicBezTo>
                    <a:cubicBezTo>
                      <a:pt x="2869" y="214"/>
                      <a:pt x="2068" y="248"/>
                      <a:pt x="4870" y="281"/>
                    </a:cubicBezTo>
                    <a:cubicBezTo>
                      <a:pt x="5794" y="304"/>
                      <a:pt x="10232" y="402"/>
                      <a:pt x="13407" y="402"/>
                    </a:cubicBezTo>
                    <a:cubicBezTo>
                      <a:pt x="14933" y="402"/>
                      <a:pt x="16167" y="379"/>
                      <a:pt x="16579" y="314"/>
                    </a:cubicBezTo>
                    <a:cubicBezTo>
                      <a:pt x="16645" y="314"/>
                      <a:pt x="16645" y="248"/>
                      <a:pt x="16579" y="248"/>
                    </a:cubicBezTo>
                    <a:cubicBezTo>
                      <a:pt x="15311" y="48"/>
                      <a:pt x="6238" y="14"/>
                      <a:pt x="4870" y="14"/>
                    </a:cubicBezTo>
                    <a:cubicBezTo>
                      <a:pt x="4049" y="4"/>
                      <a:pt x="3538" y="0"/>
                      <a:pt x="3154" y="0"/>
                    </a:cubicBezTo>
                    <a:close/>
                  </a:path>
                </a:pathLst>
              </a:custGeom>
              <a:solidFill>
                <a:srgbClr val="233D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6" name="Google Shape;396;p8"/>
              <p:cNvSpPr/>
              <p:nvPr/>
            </p:nvSpPr>
            <p:spPr>
              <a:xfrm>
                <a:off x="6482630" y="2019087"/>
                <a:ext cx="35032" cy="2067541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82743" extrusionOk="0">
                    <a:moveTo>
                      <a:pt x="1302" y="0"/>
                    </a:moveTo>
                    <a:cubicBezTo>
                      <a:pt x="1135" y="6071"/>
                      <a:pt x="1135" y="12109"/>
                      <a:pt x="1035" y="18147"/>
                    </a:cubicBezTo>
                    <a:cubicBezTo>
                      <a:pt x="901" y="28888"/>
                      <a:pt x="735" y="39629"/>
                      <a:pt x="535" y="50336"/>
                    </a:cubicBezTo>
                    <a:cubicBezTo>
                      <a:pt x="434" y="55740"/>
                      <a:pt x="334" y="61144"/>
                      <a:pt x="234" y="66515"/>
                    </a:cubicBezTo>
                    <a:cubicBezTo>
                      <a:pt x="168" y="69216"/>
                      <a:pt x="134" y="71918"/>
                      <a:pt x="101" y="74620"/>
                    </a:cubicBezTo>
                    <a:cubicBezTo>
                      <a:pt x="68" y="77322"/>
                      <a:pt x="1" y="80024"/>
                      <a:pt x="34" y="82693"/>
                    </a:cubicBezTo>
                    <a:cubicBezTo>
                      <a:pt x="34" y="82726"/>
                      <a:pt x="51" y="82743"/>
                      <a:pt x="68" y="82743"/>
                    </a:cubicBezTo>
                    <a:cubicBezTo>
                      <a:pt x="84" y="82743"/>
                      <a:pt x="101" y="82726"/>
                      <a:pt x="101" y="82693"/>
                    </a:cubicBezTo>
                    <a:cubicBezTo>
                      <a:pt x="334" y="79691"/>
                      <a:pt x="401" y="76655"/>
                      <a:pt x="501" y="73620"/>
                    </a:cubicBezTo>
                    <a:cubicBezTo>
                      <a:pt x="601" y="70617"/>
                      <a:pt x="668" y="67582"/>
                      <a:pt x="768" y="64546"/>
                    </a:cubicBezTo>
                    <a:cubicBezTo>
                      <a:pt x="1002" y="53839"/>
                      <a:pt x="1168" y="43098"/>
                      <a:pt x="1268" y="32357"/>
                    </a:cubicBezTo>
                    <a:cubicBezTo>
                      <a:pt x="1302" y="26953"/>
                      <a:pt x="1335" y="21549"/>
                      <a:pt x="1335" y="16179"/>
                    </a:cubicBezTo>
                    <a:cubicBezTo>
                      <a:pt x="1368" y="10775"/>
                      <a:pt x="1402" y="5371"/>
                      <a:pt x="1302" y="0"/>
                    </a:cubicBezTo>
                    <a:close/>
                  </a:path>
                </a:pathLst>
              </a:custGeom>
              <a:solidFill>
                <a:srgbClr val="233D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7" name="Google Shape;397;p8"/>
              <p:cNvSpPr/>
              <p:nvPr/>
            </p:nvSpPr>
            <p:spPr>
              <a:xfrm>
                <a:off x="6875233" y="3567737"/>
                <a:ext cx="664318" cy="878735"/>
              </a:xfrm>
              <a:custGeom>
                <a:avLst/>
                <a:gdLst/>
                <a:ahLst/>
                <a:cxnLst/>
                <a:rect l="l" t="t" r="r" b="b"/>
                <a:pathLst>
                  <a:path w="26586" h="35167" extrusionOk="0">
                    <a:moveTo>
                      <a:pt x="14577" y="1"/>
                    </a:moveTo>
                    <a:lnTo>
                      <a:pt x="0" y="7606"/>
                    </a:lnTo>
                    <a:lnTo>
                      <a:pt x="8539" y="21817"/>
                    </a:lnTo>
                    <a:cubicBezTo>
                      <a:pt x="8539" y="21817"/>
                      <a:pt x="1835" y="30323"/>
                      <a:pt x="1301" y="31490"/>
                    </a:cubicBezTo>
                    <a:cubicBezTo>
                      <a:pt x="816" y="32623"/>
                      <a:pt x="1272" y="35167"/>
                      <a:pt x="2152" y="35167"/>
                    </a:cubicBezTo>
                    <a:cubicBezTo>
                      <a:pt x="2179" y="35167"/>
                      <a:pt x="2207" y="35164"/>
                      <a:pt x="2235" y="35159"/>
                    </a:cubicBezTo>
                    <a:cubicBezTo>
                      <a:pt x="3169" y="35026"/>
                      <a:pt x="26019" y="23051"/>
                      <a:pt x="26586" y="22050"/>
                    </a:cubicBezTo>
                    <a:cubicBezTo>
                      <a:pt x="26586" y="22050"/>
                      <a:pt x="26586" y="22017"/>
                      <a:pt x="26586" y="22017"/>
                    </a:cubicBezTo>
                    <a:cubicBezTo>
                      <a:pt x="26586" y="21683"/>
                      <a:pt x="26519" y="21350"/>
                      <a:pt x="26352" y="21016"/>
                    </a:cubicBezTo>
                    <a:cubicBezTo>
                      <a:pt x="25885" y="19615"/>
                      <a:pt x="24684" y="17047"/>
                      <a:pt x="23283" y="14144"/>
                    </a:cubicBezTo>
                    <a:cubicBezTo>
                      <a:pt x="23283" y="14144"/>
                      <a:pt x="14577" y="1"/>
                      <a:pt x="14577" y="1"/>
                    </a:cubicBezTo>
                    <a:close/>
                  </a:path>
                </a:pathLst>
              </a:custGeom>
              <a:solidFill>
                <a:srgbClr val="02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p8"/>
              <p:cNvSpPr/>
              <p:nvPr/>
            </p:nvSpPr>
            <p:spPr>
              <a:xfrm>
                <a:off x="6924909" y="4119536"/>
                <a:ext cx="582983" cy="303298"/>
              </a:xfrm>
              <a:custGeom>
                <a:avLst/>
                <a:gdLst/>
                <a:ahLst/>
                <a:cxnLst/>
                <a:rect l="l" t="t" r="r" b="b"/>
                <a:pathLst>
                  <a:path w="23331" h="12138" extrusionOk="0">
                    <a:moveTo>
                      <a:pt x="23297" y="0"/>
                    </a:moveTo>
                    <a:cubicBezTo>
                      <a:pt x="19361" y="1802"/>
                      <a:pt x="3850" y="9974"/>
                      <a:pt x="47" y="12076"/>
                    </a:cubicBezTo>
                    <a:cubicBezTo>
                      <a:pt x="1" y="12099"/>
                      <a:pt x="2" y="12138"/>
                      <a:pt x="30" y="12138"/>
                    </a:cubicBezTo>
                    <a:cubicBezTo>
                      <a:pt x="42" y="12138"/>
                      <a:pt x="60" y="12130"/>
                      <a:pt x="80" y="12109"/>
                    </a:cubicBezTo>
                    <a:cubicBezTo>
                      <a:pt x="3983" y="10241"/>
                      <a:pt x="19561" y="2202"/>
                      <a:pt x="23297" y="34"/>
                    </a:cubicBezTo>
                    <a:cubicBezTo>
                      <a:pt x="23330" y="0"/>
                      <a:pt x="23330" y="0"/>
                      <a:pt x="23297" y="0"/>
                    </a:cubicBezTo>
                    <a:close/>
                  </a:path>
                </a:pathLst>
              </a:custGeom>
              <a:solidFill>
                <a:srgbClr val="1025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p8"/>
              <p:cNvSpPr/>
              <p:nvPr/>
            </p:nvSpPr>
            <p:spPr>
              <a:xfrm>
                <a:off x="7055668" y="4093449"/>
                <a:ext cx="130485" cy="42329"/>
              </a:xfrm>
              <a:custGeom>
                <a:avLst/>
                <a:gdLst/>
                <a:ahLst/>
                <a:cxnLst/>
                <a:rect l="l" t="t" r="r" b="b"/>
                <a:pathLst>
                  <a:path w="5222" h="1694" extrusionOk="0">
                    <a:moveTo>
                      <a:pt x="4036" y="0"/>
                    </a:moveTo>
                    <a:cubicBezTo>
                      <a:pt x="2618" y="0"/>
                      <a:pt x="1164" y="635"/>
                      <a:pt x="84" y="1478"/>
                    </a:cubicBezTo>
                    <a:cubicBezTo>
                      <a:pt x="0" y="1562"/>
                      <a:pt x="57" y="1694"/>
                      <a:pt x="157" y="1694"/>
                    </a:cubicBezTo>
                    <a:cubicBezTo>
                      <a:pt x="176" y="1694"/>
                      <a:pt x="196" y="1689"/>
                      <a:pt x="218" y="1678"/>
                    </a:cubicBezTo>
                    <a:cubicBezTo>
                      <a:pt x="1819" y="1011"/>
                      <a:pt x="3453" y="544"/>
                      <a:pt x="5155" y="277"/>
                    </a:cubicBezTo>
                    <a:cubicBezTo>
                      <a:pt x="5188" y="244"/>
                      <a:pt x="5221" y="144"/>
                      <a:pt x="5155" y="144"/>
                    </a:cubicBezTo>
                    <a:cubicBezTo>
                      <a:pt x="4790" y="46"/>
                      <a:pt x="4414" y="0"/>
                      <a:pt x="4036" y="0"/>
                    </a:cubicBezTo>
                    <a:close/>
                  </a:path>
                </a:pathLst>
              </a:custGeom>
              <a:solidFill>
                <a:srgbClr val="1025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p8"/>
              <p:cNvSpPr/>
              <p:nvPr/>
            </p:nvSpPr>
            <p:spPr>
              <a:xfrm>
                <a:off x="7037152" y="4124284"/>
                <a:ext cx="130660" cy="42054"/>
              </a:xfrm>
              <a:custGeom>
                <a:avLst/>
                <a:gdLst/>
                <a:ahLst/>
                <a:cxnLst/>
                <a:rect l="l" t="t" r="r" b="b"/>
                <a:pathLst>
                  <a:path w="5229" h="1683" extrusionOk="0">
                    <a:moveTo>
                      <a:pt x="4043" y="1"/>
                    </a:moveTo>
                    <a:cubicBezTo>
                      <a:pt x="2625" y="1"/>
                      <a:pt x="1171" y="635"/>
                      <a:pt x="91" y="1478"/>
                    </a:cubicBezTo>
                    <a:cubicBezTo>
                      <a:pt x="0" y="1539"/>
                      <a:pt x="47" y="1683"/>
                      <a:pt x="157" y="1683"/>
                    </a:cubicBezTo>
                    <a:cubicBezTo>
                      <a:pt x="168" y="1683"/>
                      <a:pt x="180" y="1681"/>
                      <a:pt x="191" y="1678"/>
                    </a:cubicBezTo>
                    <a:cubicBezTo>
                      <a:pt x="1793" y="1011"/>
                      <a:pt x="3460" y="544"/>
                      <a:pt x="5162" y="277"/>
                    </a:cubicBezTo>
                    <a:cubicBezTo>
                      <a:pt x="5195" y="244"/>
                      <a:pt x="5228" y="144"/>
                      <a:pt x="5162" y="144"/>
                    </a:cubicBezTo>
                    <a:cubicBezTo>
                      <a:pt x="4797" y="46"/>
                      <a:pt x="4421" y="1"/>
                      <a:pt x="4043" y="1"/>
                    </a:cubicBezTo>
                    <a:close/>
                  </a:path>
                </a:pathLst>
              </a:custGeom>
              <a:solidFill>
                <a:srgbClr val="1025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p8"/>
              <p:cNvSpPr/>
              <p:nvPr/>
            </p:nvSpPr>
            <p:spPr>
              <a:xfrm>
                <a:off x="7018212" y="4155119"/>
                <a:ext cx="131259" cy="42304"/>
              </a:xfrm>
              <a:custGeom>
                <a:avLst/>
                <a:gdLst/>
                <a:ahLst/>
                <a:cxnLst/>
                <a:rect l="l" t="t" r="r" b="b"/>
                <a:pathLst>
                  <a:path w="5253" h="1693" extrusionOk="0">
                    <a:moveTo>
                      <a:pt x="4068" y="1"/>
                    </a:moveTo>
                    <a:cubicBezTo>
                      <a:pt x="2650" y="1"/>
                      <a:pt x="1195" y="636"/>
                      <a:pt x="116" y="1479"/>
                    </a:cubicBezTo>
                    <a:cubicBezTo>
                      <a:pt x="1" y="1536"/>
                      <a:pt x="83" y="1692"/>
                      <a:pt x="194" y="1692"/>
                    </a:cubicBezTo>
                    <a:cubicBezTo>
                      <a:pt x="212" y="1692"/>
                      <a:pt x="230" y="1688"/>
                      <a:pt x="249" y="1679"/>
                    </a:cubicBezTo>
                    <a:cubicBezTo>
                      <a:pt x="1817" y="1012"/>
                      <a:pt x="3485" y="545"/>
                      <a:pt x="5186" y="244"/>
                    </a:cubicBezTo>
                    <a:cubicBezTo>
                      <a:pt x="5219" y="244"/>
                      <a:pt x="5253" y="144"/>
                      <a:pt x="5186" y="144"/>
                    </a:cubicBezTo>
                    <a:cubicBezTo>
                      <a:pt x="4821" y="46"/>
                      <a:pt x="4445" y="1"/>
                      <a:pt x="4068" y="1"/>
                    </a:cubicBezTo>
                    <a:close/>
                  </a:path>
                </a:pathLst>
              </a:custGeom>
              <a:solidFill>
                <a:srgbClr val="1025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2" name="Google Shape;402;p8"/>
              <p:cNvSpPr/>
              <p:nvPr/>
            </p:nvSpPr>
            <p:spPr>
              <a:xfrm>
                <a:off x="6241750" y="1959067"/>
                <a:ext cx="1231134" cy="2168815"/>
              </a:xfrm>
              <a:custGeom>
                <a:avLst/>
                <a:gdLst/>
                <a:ahLst/>
                <a:cxnLst/>
                <a:rect l="l" t="t" r="r" b="b"/>
                <a:pathLst>
                  <a:path w="49270" h="86796" extrusionOk="0">
                    <a:moveTo>
                      <a:pt x="20849" y="1"/>
                    </a:moveTo>
                    <a:lnTo>
                      <a:pt x="1" y="34"/>
                    </a:lnTo>
                    <a:cubicBezTo>
                      <a:pt x="67" y="367"/>
                      <a:pt x="1135" y="5304"/>
                      <a:pt x="2236" y="9541"/>
                    </a:cubicBezTo>
                    <a:cubicBezTo>
                      <a:pt x="3069" y="12643"/>
                      <a:pt x="3870" y="15378"/>
                      <a:pt x="4337" y="15645"/>
                    </a:cubicBezTo>
                    <a:cubicBezTo>
                      <a:pt x="4804" y="15912"/>
                      <a:pt x="7473" y="17113"/>
                      <a:pt x="8373" y="17480"/>
                    </a:cubicBezTo>
                    <a:cubicBezTo>
                      <a:pt x="8373" y="17480"/>
                      <a:pt x="14244" y="46834"/>
                      <a:pt x="17346" y="55941"/>
                    </a:cubicBezTo>
                    <a:cubicBezTo>
                      <a:pt x="20215" y="64347"/>
                      <a:pt x="32057" y="86796"/>
                      <a:pt x="32057" y="86796"/>
                    </a:cubicBezTo>
                    <a:lnTo>
                      <a:pt x="49269" y="78123"/>
                    </a:lnTo>
                    <a:cubicBezTo>
                      <a:pt x="49269" y="78123"/>
                      <a:pt x="35826" y="55340"/>
                      <a:pt x="34425" y="51237"/>
                    </a:cubicBezTo>
                    <a:cubicBezTo>
                      <a:pt x="32224" y="44899"/>
                      <a:pt x="23284" y="13277"/>
                      <a:pt x="23284" y="13277"/>
                    </a:cubicBezTo>
                    <a:cubicBezTo>
                      <a:pt x="23284" y="13277"/>
                      <a:pt x="24818" y="5238"/>
                      <a:pt x="20849" y="1"/>
                    </a:cubicBezTo>
                    <a:close/>
                  </a:path>
                </a:pathLst>
              </a:custGeom>
              <a:solidFill>
                <a:srgbClr val="1025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p8"/>
              <p:cNvSpPr/>
              <p:nvPr/>
            </p:nvSpPr>
            <p:spPr>
              <a:xfrm>
                <a:off x="7048597" y="3851146"/>
                <a:ext cx="367591" cy="195902"/>
              </a:xfrm>
              <a:custGeom>
                <a:avLst/>
                <a:gdLst/>
                <a:ahLst/>
                <a:cxnLst/>
                <a:rect l="l" t="t" r="r" b="b"/>
                <a:pathLst>
                  <a:path w="14711" h="7840" extrusionOk="0">
                    <a:moveTo>
                      <a:pt x="14677" y="0"/>
                    </a:moveTo>
                    <a:cubicBezTo>
                      <a:pt x="13443" y="401"/>
                      <a:pt x="5471" y="4737"/>
                      <a:pt x="4270" y="5404"/>
                    </a:cubicBezTo>
                    <a:cubicBezTo>
                      <a:pt x="1802" y="6739"/>
                      <a:pt x="2502" y="6372"/>
                      <a:pt x="67" y="7739"/>
                    </a:cubicBezTo>
                    <a:cubicBezTo>
                      <a:pt x="0" y="7773"/>
                      <a:pt x="34" y="7839"/>
                      <a:pt x="100" y="7839"/>
                    </a:cubicBezTo>
                    <a:cubicBezTo>
                      <a:pt x="2602" y="6538"/>
                      <a:pt x="1902" y="6939"/>
                      <a:pt x="4403" y="5671"/>
                    </a:cubicBezTo>
                    <a:cubicBezTo>
                      <a:pt x="5638" y="5037"/>
                      <a:pt x="13643" y="834"/>
                      <a:pt x="14711" y="34"/>
                    </a:cubicBezTo>
                    <a:cubicBezTo>
                      <a:pt x="14711" y="34"/>
                      <a:pt x="14711" y="0"/>
                      <a:pt x="14677" y="0"/>
                    </a:cubicBezTo>
                    <a:close/>
                  </a:path>
                </a:pathLst>
              </a:custGeom>
              <a:solidFill>
                <a:srgbClr val="233D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p8"/>
              <p:cNvSpPr/>
              <p:nvPr/>
            </p:nvSpPr>
            <p:spPr>
              <a:xfrm>
                <a:off x="6550146" y="2087053"/>
                <a:ext cx="183408" cy="156897"/>
              </a:xfrm>
              <a:custGeom>
                <a:avLst/>
                <a:gdLst/>
                <a:ahLst/>
                <a:cxnLst/>
                <a:rect l="l" t="t" r="r" b="b"/>
                <a:pathLst>
                  <a:path w="7340" h="6279" extrusionOk="0">
                    <a:moveTo>
                      <a:pt x="50" y="1"/>
                    </a:moveTo>
                    <a:cubicBezTo>
                      <a:pt x="30" y="1"/>
                      <a:pt x="1" y="16"/>
                      <a:pt x="1" y="16"/>
                    </a:cubicBezTo>
                    <a:cubicBezTo>
                      <a:pt x="67" y="182"/>
                      <a:pt x="134" y="382"/>
                      <a:pt x="168" y="583"/>
                    </a:cubicBezTo>
                    <a:cubicBezTo>
                      <a:pt x="234" y="783"/>
                      <a:pt x="301" y="983"/>
                      <a:pt x="368" y="1216"/>
                    </a:cubicBezTo>
                    <a:cubicBezTo>
                      <a:pt x="501" y="1617"/>
                      <a:pt x="601" y="1984"/>
                      <a:pt x="735" y="2384"/>
                    </a:cubicBezTo>
                    <a:cubicBezTo>
                      <a:pt x="935" y="3084"/>
                      <a:pt x="1202" y="3752"/>
                      <a:pt x="1569" y="4385"/>
                    </a:cubicBezTo>
                    <a:cubicBezTo>
                      <a:pt x="2269" y="5519"/>
                      <a:pt x="3537" y="5986"/>
                      <a:pt x="4838" y="6153"/>
                    </a:cubicBezTo>
                    <a:cubicBezTo>
                      <a:pt x="5171" y="6187"/>
                      <a:pt x="5538" y="6220"/>
                      <a:pt x="5905" y="6253"/>
                    </a:cubicBezTo>
                    <a:cubicBezTo>
                      <a:pt x="6138" y="6270"/>
                      <a:pt x="6372" y="6278"/>
                      <a:pt x="6605" y="6278"/>
                    </a:cubicBezTo>
                    <a:cubicBezTo>
                      <a:pt x="6839" y="6278"/>
                      <a:pt x="7072" y="6270"/>
                      <a:pt x="7306" y="6253"/>
                    </a:cubicBezTo>
                    <a:cubicBezTo>
                      <a:pt x="7339" y="6220"/>
                      <a:pt x="7339" y="6153"/>
                      <a:pt x="7306" y="6153"/>
                    </a:cubicBezTo>
                    <a:cubicBezTo>
                      <a:pt x="6839" y="6020"/>
                      <a:pt x="6339" y="5986"/>
                      <a:pt x="5838" y="5920"/>
                    </a:cubicBezTo>
                    <a:cubicBezTo>
                      <a:pt x="5471" y="5853"/>
                      <a:pt x="5071" y="5786"/>
                      <a:pt x="4704" y="5686"/>
                    </a:cubicBezTo>
                    <a:cubicBezTo>
                      <a:pt x="3937" y="5553"/>
                      <a:pt x="3270" y="5253"/>
                      <a:pt x="2636" y="4819"/>
                    </a:cubicBezTo>
                    <a:cubicBezTo>
                      <a:pt x="2036" y="4252"/>
                      <a:pt x="1569" y="3551"/>
                      <a:pt x="1335" y="2784"/>
                    </a:cubicBezTo>
                    <a:cubicBezTo>
                      <a:pt x="1135" y="2317"/>
                      <a:pt x="935" y="1884"/>
                      <a:pt x="735" y="1417"/>
                    </a:cubicBezTo>
                    <a:lnTo>
                      <a:pt x="434" y="783"/>
                    </a:lnTo>
                    <a:cubicBezTo>
                      <a:pt x="301" y="549"/>
                      <a:pt x="168" y="282"/>
                      <a:pt x="67" y="16"/>
                    </a:cubicBezTo>
                    <a:cubicBezTo>
                      <a:pt x="67" y="4"/>
                      <a:pt x="60" y="1"/>
                      <a:pt x="5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p8"/>
              <p:cNvSpPr/>
              <p:nvPr/>
            </p:nvSpPr>
            <p:spPr>
              <a:xfrm>
                <a:off x="6311191" y="2333180"/>
                <a:ext cx="140630" cy="65167"/>
              </a:xfrm>
              <a:custGeom>
                <a:avLst/>
                <a:gdLst/>
                <a:ahLst/>
                <a:cxnLst/>
                <a:rect l="l" t="t" r="r" b="b"/>
                <a:pathLst>
                  <a:path w="5628" h="2608" extrusionOk="0">
                    <a:moveTo>
                      <a:pt x="150" y="1"/>
                    </a:moveTo>
                    <a:cubicBezTo>
                      <a:pt x="45" y="1"/>
                      <a:pt x="1" y="117"/>
                      <a:pt x="90" y="206"/>
                    </a:cubicBezTo>
                    <a:cubicBezTo>
                      <a:pt x="1858" y="1073"/>
                      <a:pt x="3726" y="1841"/>
                      <a:pt x="5528" y="2608"/>
                    </a:cubicBezTo>
                    <a:cubicBezTo>
                      <a:pt x="5594" y="2608"/>
                      <a:pt x="5628" y="2541"/>
                      <a:pt x="5594" y="2508"/>
                    </a:cubicBezTo>
                    <a:cubicBezTo>
                      <a:pt x="3860" y="1507"/>
                      <a:pt x="2058" y="673"/>
                      <a:pt x="190" y="6"/>
                    </a:cubicBezTo>
                    <a:cubicBezTo>
                      <a:pt x="176" y="2"/>
                      <a:pt x="163" y="1"/>
                      <a:pt x="15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6" name="Google Shape;406;p8"/>
              <p:cNvSpPr/>
              <p:nvPr/>
            </p:nvSpPr>
            <p:spPr>
              <a:xfrm>
                <a:off x="6295923" y="2020836"/>
                <a:ext cx="112569" cy="304373"/>
              </a:xfrm>
              <a:custGeom>
                <a:avLst/>
                <a:gdLst/>
                <a:ahLst/>
                <a:cxnLst/>
                <a:rect l="l" t="t" r="r" b="b"/>
                <a:pathLst>
                  <a:path w="4505" h="12181" extrusionOk="0">
                    <a:moveTo>
                      <a:pt x="325" y="1"/>
                    </a:moveTo>
                    <a:cubicBezTo>
                      <a:pt x="298" y="1"/>
                      <a:pt x="268" y="27"/>
                      <a:pt x="268" y="64"/>
                    </a:cubicBezTo>
                    <a:cubicBezTo>
                      <a:pt x="1" y="2732"/>
                      <a:pt x="101" y="5401"/>
                      <a:pt x="568" y="8069"/>
                    </a:cubicBezTo>
                    <a:cubicBezTo>
                      <a:pt x="730" y="8944"/>
                      <a:pt x="1616" y="12181"/>
                      <a:pt x="2982" y="12181"/>
                    </a:cubicBezTo>
                    <a:cubicBezTo>
                      <a:pt x="3022" y="12181"/>
                      <a:pt x="3062" y="12178"/>
                      <a:pt x="3103" y="12172"/>
                    </a:cubicBezTo>
                    <a:cubicBezTo>
                      <a:pt x="4504" y="11972"/>
                      <a:pt x="3804" y="9937"/>
                      <a:pt x="3603" y="8603"/>
                    </a:cubicBezTo>
                    <a:cubicBezTo>
                      <a:pt x="3236" y="5801"/>
                      <a:pt x="3070" y="2966"/>
                      <a:pt x="3136" y="130"/>
                    </a:cubicBezTo>
                    <a:cubicBezTo>
                      <a:pt x="3120" y="114"/>
                      <a:pt x="3095" y="105"/>
                      <a:pt x="3070" y="105"/>
                    </a:cubicBezTo>
                    <a:cubicBezTo>
                      <a:pt x="3045" y="105"/>
                      <a:pt x="3020" y="114"/>
                      <a:pt x="3003" y="130"/>
                    </a:cubicBezTo>
                    <a:cubicBezTo>
                      <a:pt x="2769" y="2165"/>
                      <a:pt x="2769" y="4233"/>
                      <a:pt x="2936" y="6268"/>
                    </a:cubicBezTo>
                    <a:cubicBezTo>
                      <a:pt x="3036" y="7369"/>
                      <a:pt x="3170" y="8436"/>
                      <a:pt x="3370" y="9537"/>
                    </a:cubicBezTo>
                    <a:cubicBezTo>
                      <a:pt x="3503" y="10038"/>
                      <a:pt x="3570" y="10571"/>
                      <a:pt x="3570" y="11105"/>
                    </a:cubicBezTo>
                    <a:cubicBezTo>
                      <a:pt x="3537" y="11505"/>
                      <a:pt x="3403" y="11772"/>
                      <a:pt x="3136" y="11839"/>
                    </a:cubicBezTo>
                    <a:cubicBezTo>
                      <a:pt x="3076" y="11854"/>
                      <a:pt x="3016" y="11861"/>
                      <a:pt x="2958" y="11861"/>
                    </a:cubicBezTo>
                    <a:cubicBezTo>
                      <a:pt x="1448" y="11861"/>
                      <a:pt x="764" y="7034"/>
                      <a:pt x="668" y="6135"/>
                    </a:cubicBezTo>
                    <a:cubicBezTo>
                      <a:pt x="501" y="4100"/>
                      <a:pt x="368" y="2199"/>
                      <a:pt x="368" y="64"/>
                    </a:cubicBezTo>
                    <a:cubicBezTo>
                      <a:pt x="368" y="19"/>
                      <a:pt x="347" y="1"/>
                      <a:pt x="325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7" name="Google Shape;407;p8"/>
              <p:cNvSpPr/>
              <p:nvPr/>
            </p:nvSpPr>
            <p:spPr>
              <a:xfrm>
                <a:off x="6363764" y="2317288"/>
                <a:ext cx="22214" cy="52524"/>
              </a:xfrm>
              <a:custGeom>
                <a:avLst/>
                <a:gdLst/>
                <a:ahLst/>
                <a:cxnLst/>
                <a:rect l="l" t="t" r="r" b="b"/>
                <a:pathLst>
                  <a:path w="889" h="2102" extrusionOk="0">
                    <a:moveTo>
                      <a:pt x="221" y="1"/>
                    </a:moveTo>
                    <a:cubicBezTo>
                      <a:pt x="111" y="1"/>
                      <a:pt x="0" y="95"/>
                      <a:pt x="21" y="242"/>
                    </a:cubicBezTo>
                    <a:cubicBezTo>
                      <a:pt x="155" y="575"/>
                      <a:pt x="288" y="909"/>
                      <a:pt x="388" y="1242"/>
                    </a:cubicBezTo>
                    <a:cubicBezTo>
                      <a:pt x="488" y="1543"/>
                      <a:pt x="622" y="1809"/>
                      <a:pt x="788" y="2076"/>
                    </a:cubicBezTo>
                    <a:cubicBezTo>
                      <a:pt x="805" y="2093"/>
                      <a:pt x="830" y="2101"/>
                      <a:pt x="851" y="2101"/>
                    </a:cubicBezTo>
                    <a:cubicBezTo>
                      <a:pt x="872" y="2101"/>
                      <a:pt x="888" y="2093"/>
                      <a:pt x="888" y="2076"/>
                    </a:cubicBezTo>
                    <a:cubicBezTo>
                      <a:pt x="888" y="1776"/>
                      <a:pt x="855" y="1476"/>
                      <a:pt x="722" y="1176"/>
                    </a:cubicBezTo>
                    <a:cubicBezTo>
                      <a:pt x="622" y="809"/>
                      <a:pt x="521" y="442"/>
                      <a:pt x="388" y="108"/>
                    </a:cubicBezTo>
                    <a:cubicBezTo>
                      <a:pt x="351" y="34"/>
                      <a:pt x="286" y="1"/>
                      <a:pt x="221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8" name="Google Shape;408;p8"/>
              <p:cNvSpPr/>
              <p:nvPr/>
            </p:nvSpPr>
            <p:spPr>
              <a:xfrm>
                <a:off x="6745523" y="1992325"/>
                <a:ext cx="612319" cy="1849175"/>
              </a:xfrm>
              <a:custGeom>
                <a:avLst/>
                <a:gdLst/>
                <a:ahLst/>
                <a:cxnLst/>
                <a:rect l="l" t="t" r="r" b="b"/>
                <a:pathLst>
                  <a:path w="24505" h="74004" extrusionOk="0">
                    <a:moveTo>
                      <a:pt x="79" y="1"/>
                    </a:moveTo>
                    <a:cubicBezTo>
                      <a:pt x="43" y="1"/>
                      <a:pt x="0" y="29"/>
                      <a:pt x="21" y="71"/>
                    </a:cubicBezTo>
                    <a:cubicBezTo>
                      <a:pt x="755" y="2506"/>
                      <a:pt x="1522" y="4974"/>
                      <a:pt x="1355" y="7543"/>
                    </a:cubicBezTo>
                    <a:cubicBezTo>
                      <a:pt x="1288" y="8777"/>
                      <a:pt x="955" y="9978"/>
                      <a:pt x="988" y="11212"/>
                    </a:cubicBezTo>
                    <a:cubicBezTo>
                      <a:pt x="1055" y="12446"/>
                      <a:pt x="1255" y="13680"/>
                      <a:pt x="1588" y="14881"/>
                    </a:cubicBezTo>
                    <a:cubicBezTo>
                      <a:pt x="2756" y="19918"/>
                      <a:pt x="4024" y="24922"/>
                      <a:pt x="5358" y="29925"/>
                    </a:cubicBezTo>
                    <a:cubicBezTo>
                      <a:pt x="6692" y="34929"/>
                      <a:pt x="8093" y="39899"/>
                      <a:pt x="9594" y="44869"/>
                    </a:cubicBezTo>
                    <a:cubicBezTo>
                      <a:pt x="10328" y="47271"/>
                      <a:pt x="11029" y="49706"/>
                      <a:pt x="12063" y="52008"/>
                    </a:cubicBezTo>
                    <a:cubicBezTo>
                      <a:pt x="13097" y="54309"/>
                      <a:pt x="14398" y="56511"/>
                      <a:pt x="15632" y="58679"/>
                    </a:cubicBezTo>
                    <a:cubicBezTo>
                      <a:pt x="18200" y="63249"/>
                      <a:pt x="20769" y="67786"/>
                      <a:pt x="23404" y="72256"/>
                    </a:cubicBezTo>
                    <a:cubicBezTo>
                      <a:pt x="23738" y="72856"/>
                      <a:pt x="24071" y="73423"/>
                      <a:pt x="24405" y="73990"/>
                    </a:cubicBezTo>
                    <a:cubicBezTo>
                      <a:pt x="24424" y="74000"/>
                      <a:pt x="24441" y="74004"/>
                      <a:pt x="24455" y="74004"/>
                    </a:cubicBezTo>
                    <a:cubicBezTo>
                      <a:pt x="24488" y="74004"/>
                      <a:pt x="24505" y="73980"/>
                      <a:pt x="24505" y="73957"/>
                    </a:cubicBezTo>
                    <a:cubicBezTo>
                      <a:pt x="22036" y="69353"/>
                      <a:pt x="19535" y="64784"/>
                      <a:pt x="16999" y="60180"/>
                    </a:cubicBezTo>
                    <a:cubicBezTo>
                      <a:pt x="15732" y="57945"/>
                      <a:pt x="14431" y="55710"/>
                      <a:pt x="13230" y="53442"/>
                    </a:cubicBezTo>
                    <a:cubicBezTo>
                      <a:pt x="12096" y="51174"/>
                      <a:pt x="11195" y="48805"/>
                      <a:pt x="10528" y="46404"/>
                    </a:cubicBezTo>
                    <a:cubicBezTo>
                      <a:pt x="8994" y="41467"/>
                      <a:pt x="7559" y="36530"/>
                      <a:pt x="6225" y="31560"/>
                    </a:cubicBezTo>
                    <a:cubicBezTo>
                      <a:pt x="4857" y="26590"/>
                      <a:pt x="3590" y="21586"/>
                      <a:pt x="2389" y="16582"/>
                    </a:cubicBezTo>
                    <a:cubicBezTo>
                      <a:pt x="2089" y="15315"/>
                      <a:pt x="1755" y="14081"/>
                      <a:pt x="1522" y="12813"/>
                    </a:cubicBezTo>
                    <a:cubicBezTo>
                      <a:pt x="1322" y="11545"/>
                      <a:pt x="1322" y="10244"/>
                      <a:pt x="1522" y="8977"/>
                    </a:cubicBezTo>
                    <a:cubicBezTo>
                      <a:pt x="1722" y="7776"/>
                      <a:pt x="1722" y="6542"/>
                      <a:pt x="1555" y="5374"/>
                    </a:cubicBezTo>
                    <a:cubicBezTo>
                      <a:pt x="1355" y="4173"/>
                      <a:pt x="1088" y="3006"/>
                      <a:pt x="721" y="1838"/>
                    </a:cubicBezTo>
                    <a:cubicBezTo>
                      <a:pt x="521" y="1238"/>
                      <a:pt x="321" y="638"/>
                      <a:pt x="121" y="37"/>
                    </a:cubicBezTo>
                    <a:cubicBezTo>
                      <a:pt x="121" y="12"/>
                      <a:pt x="101" y="1"/>
                      <a:pt x="79" y="1"/>
                    </a:cubicBezTo>
                    <a:close/>
                  </a:path>
                </a:pathLst>
              </a:custGeom>
              <a:solidFill>
                <a:srgbClr val="233D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p8"/>
              <p:cNvSpPr/>
              <p:nvPr/>
            </p:nvSpPr>
            <p:spPr>
              <a:xfrm>
                <a:off x="6565164" y="1413115"/>
                <a:ext cx="6697" cy="22539"/>
              </a:xfrm>
              <a:custGeom>
                <a:avLst/>
                <a:gdLst/>
                <a:ahLst/>
                <a:cxnLst/>
                <a:rect l="l" t="t" r="r" b="b"/>
                <a:pathLst>
                  <a:path w="268" h="902" extrusionOk="0">
                    <a:moveTo>
                      <a:pt x="0" y="1"/>
                    </a:moveTo>
                    <a:cubicBezTo>
                      <a:pt x="0" y="34"/>
                      <a:pt x="0" y="34"/>
                      <a:pt x="0" y="67"/>
                    </a:cubicBezTo>
                    <a:cubicBezTo>
                      <a:pt x="34" y="368"/>
                      <a:pt x="100" y="634"/>
                      <a:pt x="234" y="901"/>
                    </a:cubicBezTo>
                    <a:cubicBezTo>
                      <a:pt x="234" y="734"/>
                      <a:pt x="267" y="568"/>
                      <a:pt x="234" y="434"/>
                    </a:cubicBezTo>
                    <a:cubicBezTo>
                      <a:pt x="167" y="301"/>
                      <a:pt x="67" y="167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0" name="Google Shape;410;p8"/>
              <p:cNvSpPr/>
              <p:nvPr/>
            </p:nvSpPr>
            <p:spPr>
              <a:xfrm>
                <a:off x="6366788" y="1895724"/>
                <a:ext cx="7521" cy="40855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635" extrusionOk="0">
                    <a:moveTo>
                      <a:pt x="34" y="0"/>
                    </a:moveTo>
                    <a:cubicBezTo>
                      <a:pt x="0" y="267"/>
                      <a:pt x="0" y="567"/>
                      <a:pt x="34" y="834"/>
                    </a:cubicBezTo>
                    <a:cubicBezTo>
                      <a:pt x="67" y="1101"/>
                      <a:pt x="134" y="1401"/>
                      <a:pt x="267" y="1635"/>
                    </a:cubicBezTo>
                    <a:cubicBezTo>
                      <a:pt x="300" y="1368"/>
                      <a:pt x="300" y="1101"/>
                      <a:pt x="267" y="801"/>
                    </a:cubicBezTo>
                    <a:cubicBezTo>
                      <a:pt x="200" y="534"/>
                      <a:pt x="134" y="267"/>
                      <a:pt x="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p8"/>
              <p:cNvSpPr/>
              <p:nvPr/>
            </p:nvSpPr>
            <p:spPr>
              <a:xfrm>
                <a:off x="6548497" y="1780706"/>
                <a:ext cx="7521" cy="41679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668" extrusionOk="0">
                    <a:moveTo>
                      <a:pt x="33" y="0"/>
                    </a:moveTo>
                    <a:cubicBezTo>
                      <a:pt x="0" y="300"/>
                      <a:pt x="0" y="567"/>
                      <a:pt x="33" y="834"/>
                    </a:cubicBezTo>
                    <a:cubicBezTo>
                      <a:pt x="67" y="1134"/>
                      <a:pt x="133" y="1401"/>
                      <a:pt x="267" y="1668"/>
                    </a:cubicBezTo>
                    <a:cubicBezTo>
                      <a:pt x="300" y="1368"/>
                      <a:pt x="300" y="1101"/>
                      <a:pt x="267" y="834"/>
                    </a:cubicBezTo>
                    <a:cubicBezTo>
                      <a:pt x="200" y="534"/>
                      <a:pt x="133" y="267"/>
                      <a:pt x="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p8"/>
              <p:cNvSpPr/>
              <p:nvPr/>
            </p:nvSpPr>
            <p:spPr>
              <a:xfrm>
                <a:off x="6560166" y="2060766"/>
                <a:ext cx="7521" cy="41679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668" extrusionOk="0">
                    <a:moveTo>
                      <a:pt x="33" y="0"/>
                    </a:moveTo>
                    <a:cubicBezTo>
                      <a:pt x="0" y="300"/>
                      <a:pt x="0" y="567"/>
                      <a:pt x="33" y="834"/>
                    </a:cubicBezTo>
                    <a:cubicBezTo>
                      <a:pt x="67" y="1134"/>
                      <a:pt x="167" y="1401"/>
                      <a:pt x="267" y="1668"/>
                    </a:cubicBezTo>
                    <a:cubicBezTo>
                      <a:pt x="300" y="1368"/>
                      <a:pt x="300" y="1101"/>
                      <a:pt x="267" y="834"/>
                    </a:cubicBezTo>
                    <a:cubicBezTo>
                      <a:pt x="234" y="534"/>
                      <a:pt x="167" y="267"/>
                      <a:pt x="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p8"/>
              <p:cNvSpPr/>
              <p:nvPr/>
            </p:nvSpPr>
            <p:spPr>
              <a:xfrm>
                <a:off x="6757692" y="1939052"/>
                <a:ext cx="8296" cy="41704"/>
              </a:xfrm>
              <a:custGeom>
                <a:avLst/>
                <a:gdLst/>
                <a:ahLst/>
                <a:cxnLst/>
                <a:rect l="l" t="t" r="r" b="b"/>
                <a:pathLst>
                  <a:path w="332" h="1669" extrusionOk="0">
                    <a:moveTo>
                      <a:pt x="34" y="1"/>
                    </a:moveTo>
                    <a:lnTo>
                      <a:pt x="34" y="1"/>
                    </a:lnTo>
                    <a:cubicBezTo>
                      <a:pt x="43" y="22"/>
                      <a:pt x="52" y="42"/>
                      <a:pt x="60" y="63"/>
                    </a:cubicBezTo>
                    <a:lnTo>
                      <a:pt x="60" y="63"/>
                    </a:lnTo>
                    <a:cubicBezTo>
                      <a:pt x="63" y="54"/>
                      <a:pt x="65" y="44"/>
                      <a:pt x="67" y="34"/>
                    </a:cubicBezTo>
                    <a:lnTo>
                      <a:pt x="34" y="1"/>
                    </a:lnTo>
                    <a:close/>
                    <a:moveTo>
                      <a:pt x="60" y="63"/>
                    </a:moveTo>
                    <a:cubicBezTo>
                      <a:pt x="1" y="320"/>
                      <a:pt x="3" y="579"/>
                      <a:pt x="67" y="868"/>
                    </a:cubicBezTo>
                    <a:cubicBezTo>
                      <a:pt x="101" y="1135"/>
                      <a:pt x="167" y="1402"/>
                      <a:pt x="268" y="1669"/>
                    </a:cubicBezTo>
                    <a:cubicBezTo>
                      <a:pt x="332" y="1124"/>
                      <a:pt x="273" y="579"/>
                      <a:pt x="60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p8"/>
              <p:cNvSpPr/>
              <p:nvPr/>
            </p:nvSpPr>
            <p:spPr>
              <a:xfrm>
                <a:off x="6322610" y="1557318"/>
                <a:ext cx="9195" cy="41704"/>
              </a:xfrm>
              <a:custGeom>
                <a:avLst/>
                <a:gdLst/>
                <a:ahLst/>
                <a:cxnLst/>
                <a:rect l="l" t="t" r="r" b="b"/>
                <a:pathLst>
                  <a:path w="368" h="1669" extrusionOk="0">
                    <a:moveTo>
                      <a:pt x="67" y="0"/>
                    </a:moveTo>
                    <a:lnTo>
                      <a:pt x="67" y="0"/>
                    </a:lnTo>
                    <a:cubicBezTo>
                      <a:pt x="0" y="567"/>
                      <a:pt x="100" y="1135"/>
                      <a:pt x="334" y="1668"/>
                    </a:cubicBezTo>
                    <a:cubicBezTo>
                      <a:pt x="367" y="1401"/>
                      <a:pt x="367" y="1135"/>
                      <a:pt x="334" y="834"/>
                    </a:cubicBezTo>
                    <a:cubicBezTo>
                      <a:pt x="267" y="567"/>
                      <a:pt x="200" y="267"/>
                      <a:pt x="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415;p8"/>
              <p:cNvSpPr/>
              <p:nvPr/>
            </p:nvSpPr>
            <p:spPr>
              <a:xfrm>
                <a:off x="6655169" y="1628158"/>
                <a:ext cx="7521" cy="40880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636" extrusionOk="0">
                    <a:moveTo>
                      <a:pt x="67" y="1"/>
                    </a:moveTo>
                    <a:cubicBezTo>
                      <a:pt x="1" y="268"/>
                      <a:pt x="1" y="534"/>
                      <a:pt x="67" y="835"/>
                    </a:cubicBezTo>
                    <a:cubicBezTo>
                      <a:pt x="101" y="1102"/>
                      <a:pt x="168" y="1368"/>
                      <a:pt x="268" y="1635"/>
                    </a:cubicBezTo>
                    <a:cubicBezTo>
                      <a:pt x="301" y="1368"/>
                      <a:pt x="301" y="1068"/>
                      <a:pt x="268" y="801"/>
                    </a:cubicBezTo>
                    <a:cubicBezTo>
                      <a:pt x="234" y="534"/>
                      <a:pt x="168" y="234"/>
                      <a:pt x="6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Google Shape;416;p8"/>
              <p:cNvSpPr/>
              <p:nvPr/>
            </p:nvSpPr>
            <p:spPr>
              <a:xfrm>
                <a:off x="6466813" y="1497498"/>
                <a:ext cx="41679" cy="7121"/>
              </a:xfrm>
              <a:custGeom>
                <a:avLst/>
                <a:gdLst/>
                <a:ahLst/>
                <a:cxnLst/>
                <a:rect l="l" t="t" r="r" b="b"/>
                <a:pathLst>
                  <a:path w="1668" h="285" extrusionOk="0">
                    <a:moveTo>
                      <a:pt x="1238" y="1"/>
                    </a:moveTo>
                    <a:cubicBezTo>
                      <a:pt x="1101" y="1"/>
                      <a:pt x="967" y="9"/>
                      <a:pt x="834" y="26"/>
                    </a:cubicBezTo>
                    <a:cubicBezTo>
                      <a:pt x="534" y="93"/>
                      <a:pt x="267" y="159"/>
                      <a:pt x="0" y="260"/>
                    </a:cubicBezTo>
                    <a:cubicBezTo>
                      <a:pt x="150" y="276"/>
                      <a:pt x="292" y="285"/>
                      <a:pt x="430" y="285"/>
                    </a:cubicBezTo>
                    <a:cubicBezTo>
                      <a:pt x="567" y="285"/>
                      <a:pt x="701" y="276"/>
                      <a:pt x="834" y="260"/>
                    </a:cubicBezTo>
                    <a:cubicBezTo>
                      <a:pt x="1134" y="226"/>
                      <a:pt x="1401" y="159"/>
                      <a:pt x="1668" y="26"/>
                    </a:cubicBezTo>
                    <a:cubicBezTo>
                      <a:pt x="1518" y="9"/>
                      <a:pt x="1376" y="1"/>
                      <a:pt x="123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7" name="Google Shape;417;p8"/>
              <p:cNvSpPr/>
              <p:nvPr/>
            </p:nvSpPr>
            <p:spPr>
              <a:xfrm>
                <a:off x="6296773" y="1699222"/>
                <a:ext cx="40855" cy="7096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284" extrusionOk="0">
                    <a:moveTo>
                      <a:pt x="1218" y="0"/>
                    </a:moveTo>
                    <a:cubicBezTo>
                      <a:pt x="1076" y="0"/>
                      <a:pt x="934" y="9"/>
                      <a:pt x="801" y="25"/>
                    </a:cubicBezTo>
                    <a:cubicBezTo>
                      <a:pt x="534" y="59"/>
                      <a:pt x="267" y="126"/>
                      <a:pt x="0" y="259"/>
                    </a:cubicBezTo>
                    <a:cubicBezTo>
                      <a:pt x="134" y="276"/>
                      <a:pt x="275" y="284"/>
                      <a:pt x="417" y="284"/>
                    </a:cubicBezTo>
                    <a:cubicBezTo>
                      <a:pt x="559" y="284"/>
                      <a:pt x="701" y="276"/>
                      <a:pt x="834" y="259"/>
                    </a:cubicBezTo>
                    <a:cubicBezTo>
                      <a:pt x="1101" y="192"/>
                      <a:pt x="1368" y="126"/>
                      <a:pt x="1635" y="25"/>
                    </a:cubicBezTo>
                    <a:cubicBezTo>
                      <a:pt x="1501" y="9"/>
                      <a:pt x="1359" y="0"/>
                      <a:pt x="121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8" name="Google Shape;418;p8"/>
              <p:cNvSpPr/>
              <p:nvPr/>
            </p:nvSpPr>
            <p:spPr>
              <a:xfrm>
                <a:off x="6496798" y="1681706"/>
                <a:ext cx="41704" cy="7121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285" extrusionOk="0">
                    <a:moveTo>
                      <a:pt x="1239" y="1"/>
                    </a:moveTo>
                    <a:cubicBezTo>
                      <a:pt x="1102" y="1"/>
                      <a:pt x="968" y="9"/>
                      <a:pt x="835" y="26"/>
                    </a:cubicBezTo>
                    <a:cubicBezTo>
                      <a:pt x="535" y="59"/>
                      <a:pt x="268" y="126"/>
                      <a:pt x="1" y="259"/>
                    </a:cubicBezTo>
                    <a:cubicBezTo>
                      <a:pt x="151" y="276"/>
                      <a:pt x="293" y="284"/>
                      <a:pt x="430" y="284"/>
                    </a:cubicBezTo>
                    <a:cubicBezTo>
                      <a:pt x="568" y="284"/>
                      <a:pt x="701" y="276"/>
                      <a:pt x="835" y="259"/>
                    </a:cubicBezTo>
                    <a:cubicBezTo>
                      <a:pt x="1135" y="226"/>
                      <a:pt x="1402" y="159"/>
                      <a:pt x="1669" y="26"/>
                    </a:cubicBezTo>
                    <a:cubicBezTo>
                      <a:pt x="1519" y="9"/>
                      <a:pt x="1377" y="1"/>
                      <a:pt x="12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9" name="Google Shape;419;p8"/>
              <p:cNvSpPr/>
              <p:nvPr/>
            </p:nvSpPr>
            <p:spPr>
              <a:xfrm>
                <a:off x="6445973" y="2006793"/>
                <a:ext cx="41679" cy="7096"/>
              </a:xfrm>
              <a:custGeom>
                <a:avLst/>
                <a:gdLst/>
                <a:ahLst/>
                <a:cxnLst/>
                <a:rect l="l" t="t" r="r" b="b"/>
                <a:pathLst>
                  <a:path w="1668" h="284" extrusionOk="0">
                    <a:moveTo>
                      <a:pt x="1239" y="0"/>
                    </a:moveTo>
                    <a:cubicBezTo>
                      <a:pt x="1101" y="0"/>
                      <a:pt x="967" y="9"/>
                      <a:pt x="834" y="25"/>
                    </a:cubicBezTo>
                    <a:cubicBezTo>
                      <a:pt x="534" y="59"/>
                      <a:pt x="267" y="159"/>
                      <a:pt x="0" y="259"/>
                    </a:cubicBezTo>
                    <a:cubicBezTo>
                      <a:pt x="150" y="275"/>
                      <a:pt x="292" y="284"/>
                      <a:pt x="430" y="284"/>
                    </a:cubicBezTo>
                    <a:cubicBezTo>
                      <a:pt x="567" y="284"/>
                      <a:pt x="701" y="275"/>
                      <a:pt x="834" y="259"/>
                    </a:cubicBezTo>
                    <a:cubicBezTo>
                      <a:pt x="1134" y="225"/>
                      <a:pt x="1401" y="159"/>
                      <a:pt x="1668" y="25"/>
                    </a:cubicBezTo>
                    <a:cubicBezTo>
                      <a:pt x="1518" y="9"/>
                      <a:pt x="1376" y="0"/>
                      <a:pt x="1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0" name="Google Shape;420;p8"/>
              <p:cNvSpPr/>
              <p:nvPr/>
            </p:nvSpPr>
            <p:spPr>
              <a:xfrm>
                <a:off x="6648497" y="1861766"/>
                <a:ext cx="41704" cy="7096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284" extrusionOk="0">
                    <a:moveTo>
                      <a:pt x="1252" y="0"/>
                    </a:moveTo>
                    <a:cubicBezTo>
                      <a:pt x="1110" y="0"/>
                      <a:pt x="968" y="8"/>
                      <a:pt x="835" y="25"/>
                    </a:cubicBezTo>
                    <a:cubicBezTo>
                      <a:pt x="535" y="58"/>
                      <a:pt x="268" y="159"/>
                      <a:pt x="1" y="259"/>
                    </a:cubicBezTo>
                    <a:cubicBezTo>
                      <a:pt x="139" y="275"/>
                      <a:pt x="276" y="283"/>
                      <a:pt x="413" y="283"/>
                    </a:cubicBezTo>
                    <a:cubicBezTo>
                      <a:pt x="841" y="283"/>
                      <a:pt x="1265" y="202"/>
                      <a:pt x="1669" y="25"/>
                    </a:cubicBezTo>
                    <a:cubicBezTo>
                      <a:pt x="1535" y="8"/>
                      <a:pt x="1394" y="0"/>
                      <a:pt x="12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Google Shape;421;p8"/>
              <p:cNvSpPr/>
              <p:nvPr/>
            </p:nvSpPr>
            <p:spPr>
              <a:xfrm>
                <a:off x="6225084" y="2090351"/>
                <a:ext cx="40855" cy="6897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276" extrusionOk="0">
                    <a:moveTo>
                      <a:pt x="1218" y="0"/>
                    </a:moveTo>
                    <a:cubicBezTo>
                      <a:pt x="1076" y="0"/>
                      <a:pt x="934" y="17"/>
                      <a:pt x="801" y="50"/>
                    </a:cubicBezTo>
                    <a:cubicBezTo>
                      <a:pt x="534" y="84"/>
                      <a:pt x="234" y="150"/>
                      <a:pt x="0" y="250"/>
                    </a:cubicBezTo>
                    <a:cubicBezTo>
                      <a:pt x="134" y="267"/>
                      <a:pt x="267" y="276"/>
                      <a:pt x="405" y="276"/>
                    </a:cubicBezTo>
                    <a:cubicBezTo>
                      <a:pt x="543" y="276"/>
                      <a:pt x="684" y="267"/>
                      <a:pt x="834" y="250"/>
                    </a:cubicBezTo>
                    <a:cubicBezTo>
                      <a:pt x="1101" y="217"/>
                      <a:pt x="1368" y="150"/>
                      <a:pt x="1635" y="50"/>
                    </a:cubicBezTo>
                    <a:cubicBezTo>
                      <a:pt x="1502" y="17"/>
                      <a:pt x="1360" y="0"/>
                      <a:pt x="121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2" name="Google Shape;422;p8"/>
              <p:cNvSpPr/>
              <p:nvPr/>
            </p:nvSpPr>
            <p:spPr>
              <a:xfrm>
                <a:off x="6209242" y="1920112"/>
                <a:ext cx="41704" cy="7096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284" extrusionOk="0">
                    <a:moveTo>
                      <a:pt x="1239" y="0"/>
                    </a:moveTo>
                    <a:cubicBezTo>
                      <a:pt x="1101" y="0"/>
                      <a:pt x="968" y="8"/>
                      <a:pt x="835" y="25"/>
                    </a:cubicBezTo>
                    <a:cubicBezTo>
                      <a:pt x="534" y="58"/>
                      <a:pt x="268" y="125"/>
                      <a:pt x="1" y="259"/>
                    </a:cubicBezTo>
                    <a:cubicBezTo>
                      <a:pt x="151" y="275"/>
                      <a:pt x="293" y="284"/>
                      <a:pt x="430" y="284"/>
                    </a:cubicBezTo>
                    <a:cubicBezTo>
                      <a:pt x="568" y="284"/>
                      <a:pt x="701" y="275"/>
                      <a:pt x="835" y="259"/>
                    </a:cubicBezTo>
                    <a:cubicBezTo>
                      <a:pt x="1135" y="192"/>
                      <a:pt x="1402" y="125"/>
                      <a:pt x="1669" y="25"/>
                    </a:cubicBezTo>
                    <a:cubicBezTo>
                      <a:pt x="1518" y="8"/>
                      <a:pt x="1377" y="0"/>
                      <a:pt x="1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p8"/>
              <p:cNvSpPr/>
              <p:nvPr/>
            </p:nvSpPr>
            <p:spPr>
              <a:xfrm>
                <a:off x="6230081" y="1583980"/>
                <a:ext cx="15042" cy="24213"/>
              </a:xfrm>
              <a:custGeom>
                <a:avLst/>
                <a:gdLst/>
                <a:ahLst/>
                <a:cxnLst/>
                <a:rect l="l" t="t" r="r" b="b"/>
                <a:pathLst>
                  <a:path w="602" h="969" extrusionOk="0">
                    <a:moveTo>
                      <a:pt x="601" y="1"/>
                    </a:moveTo>
                    <a:cubicBezTo>
                      <a:pt x="401" y="134"/>
                      <a:pt x="201" y="334"/>
                      <a:pt x="67" y="568"/>
                    </a:cubicBezTo>
                    <a:cubicBezTo>
                      <a:pt x="34" y="701"/>
                      <a:pt x="1" y="835"/>
                      <a:pt x="1" y="968"/>
                    </a:cubicBezTo>
                    <a:cubicBezTo>
                      <a:pt x="67" y="901"/>
                      <a:pt x="134" y="801"/>
                      <a:pt x="201" y="735"/>
                    </a:cubicBezTo>
                    <a:cubicBezTo>
                      <a:pt x="368" y="501"/>
                      <a:pt x="501" y="234"/>
                      <a:pt x="6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4" name="Google Shape;424;p8"/>
              <p:cNvSpPr/>
              <p:nvPr/>
            </p:nvSpPr>
            <p:spPr>
              <a:xfrm>
                <a:off x="6567662" y="1559817"/>
                <a:ext cx="25012" cy="33358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1335" extrusionOk="0">
                    <a:moveTo>
                      <a:pt x="1001" y="0"/>
                    </a:moveTo>
                    <a:lnTo>
                      <a:pt x="1001" y="0"/>
                    </a:lnTo>
                    <a:cubicBezTo>
                      <a:pt x="767" y="167"/>
                      <a:pt x="567" y="367"/>
                      <a:pt x="401" y="601"/>
                    </a:cubicBezTo>
                    <a:cubicBezTo>
                      <a:pt x="234" y="801"/>
                      <a:pt x="100" y="1068"/>
                      <a:pt x="0" y="1335"/>
                    </a:cubicBezTo>
                    <a:cubicBezTo>
                      <a:pt x="234" y="1135"/>
                      <a:pt x="434" y="934"/>
                      <a:pt x="601" y="734"/>
                    </a:cubicBezTo>
                    <a:cubicBezTo>
                      <a:pt x="767" y="501"/>
                      <a:pt x="901" y="234"/>
                      <a:pt x="10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Google Shape;425;p8"/>
              <p:cNvSpPr/>
              <p:nvPr/>
            </p:nvSpPr>
            <p:spPr>
              <a:xfrm>
                <a:off x="6394274" y="1754020"/>
                <a:ext cx="25037" cy="33358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1335" extrusionOk="0">
                    <a:moveTo>
                      <a:pt x="1002" y="1"/>
                    </a:moveTo>
                    <a:cubicBezTo>
                      <a:pt x="768" y="167"/>
                      <a:pt x="568" y="368"/>
                      <a:pt x="401" y="601"/>
                    </a:cubicBezTo>
                    <a:cubicBezTo>
                      <a:pt x="234" y="801"/>
                      <a:pt x="101" y="1068"/>
                      <a:pt x="1" y="1335"/>
                    </a:cubicBezTo>
                    <a:cubicBezTo>
                      <a:pt x="435" y="968"/>
                      <a:pt x="768" y="501"/>
                      <a:pt x="10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p8"/>
              <p:cNvSpPr/>
              <p:nvPr/>
            </p:nvSpPr>
            <p:spPr>
              <a:xfrm>
                <a:off x="6287602" y="1989902"/>
                <a:ext cx="25012" cy="33383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1336" extrusionOk="0">
                    <a:moveTo>
                      <a:pt x="1001" y="1"/>
                    </a:moveTo>
                    <a:lnTo>
                      <a:pt x="1001" y="1"/>
                    </a:lnTo>
                    <a:cubicBezTo>
                      <a:pt x="767" y="168"/>
                      <a:pt x="567" y="368"/>
                      <a:pt x="401" y="601"/>
                    </a:cubicBezTo>
                    <a:cubicBezTo>
                      <a:pt x="234" y="835"/>
                      <a:pt x="100" y="1068"/>
                      <a:pt x="0" y="1335"/>
                    </a:cubicBezTo>
                    <a:cubicBezTo>
                      <a:pt x="234" y="1168"/>
                      <a:pt x="434" y="968"/>
                      <a:pt x="601" y="735"/>
                    </a:cubicBezTo>
                    <a:cubicBezTo>
                      <a:pt x="767" y="501"/>
                      <a:pt x="901" y="268"/>
                      <a:pt x="10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Google Shape;427;p8"/>
              <p:cNvSpPr/>
              <p:nvPr/>
            </p:nvSpPr>
            <p:spPr>
              <a:xfrm>
                <a:off x="6570986" y="1926558"/>
                <a:ext cx="25037" cy="33358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1335" extrusionOk="0">
                    <a:moveTo>
                      <a:pt x="1001" y="1"/>
                    </a:moveTo>
                    <a:lnTo>
                      <a:pt x="1001" y="1"/>
                    </a:lnTo>
                    <a:cubicBezTo>
                      <a:pt x="801" y="201"/>
                      <a:pt x="601" y="401"/>
                      <a:pt x="434" y="634"/>
                    </a:cubicBezTo>
                    <a:cubicBezTo>
                      <a:pt x="268" y="835"/>
                      <a:pt x="101" y="1101"/>
                      <a:pt x="1" y="1335"/>
                    </a:cubicBezTo>
                    <a:cubicBezTo>
                      <a:pt x="234" y="1168"/>
                      <a:pt x="434" y="968"/>
                      <a:pt x="601" y="734"/>
                    </a:cubicBezTo>
                    <a:cubicBezTo>
                      <a:pt x="768" y="534"/>
                      <a:pt x="901" y="267"/>
                      <a:pt x="10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Google Shape;428;p8"/>
              <p:cNvSpPr/>
              <p:nvPr/>
            </p:nvSpPr>
            <p:spPr>
              <a:xfrm>
                <a:off x="6775208" y="2044075"/>
                <a:ext cx="25012" cy="33383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1336" extrusionOk="0">
                    <a:moveTo>
                      <a:pt x="1001" y="1"/>
                    </a:moveTo>
                    <a:cubicBezTo>
                      <a:pt x="534" y="368"/>
                      <a:pt x="200" y="835"/>
                      <a:pt x="0" y="1335"/>
                    </a:cubicBezTo>
                    <a:cubicBezTo>
                      <a:pt x="200" y="1168"/>
                      <a:pt x="400" y="968"/>
                      <a:pt x="567" y="735"/>
                    </a:cubicBezTo>
                    <a:cubicBezTo>
                      <a:pt x="734" y="535"/>
                      <a:pt x="901" y="268"/>
                      <a:pt x="10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Google Shape;429;p8"/>
              <p:cNvSpPr/>
              <p:nvPr/>
            </p:nvSpPr>
            <p:spPr>
              <a:xfrm>
                <a:off x="6209242" y="1741526"/>
                <a:ext cx="10870" cy="10020"/>
              </a:xfrm>
              <a:custGeom>
                <a:avLst/>
                <a:gdLst/>
                <a:ahLst/>
                <a:cxnLst/>
                <a:rect l="l" t="t" r="r" b="b"/>
                <a:pathLst>
                  <a:path w="435" h="401" extrusionOk="0">
                    <a:moveTo>
                      <a:pt x="34" y="0"/>
                    </a:moveTo>
                    <a:lnTo>
                      <a:pt x="1" y="200"/>
                    </a:lnTo>
                    <a:cubicBezTo>
                      <a:pt x="134" y="301"/>
                      <a:pt x="268" y="367"/>
                      <a:pt x="434" y="401"/>
                    </a:cubicBezTo>
                    <a:cubicBezTo>
                      <a:pt x="301" y="267"/>
                      <a:pt x="167" y="134"/>
                      <a:pt x="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0" name="Google Shape;430;p8"/>
              <p:cNvSpPr/>
              <p:nvPr/>
            </p:nvSpPr>
            <p:spPr>
              <a:xfrm>
                <a:off x="6637677" y="1734030"/>
                <a:ext cx="33358" cy="25862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035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167" y="234"/>
                      <a:pt x="367" y="434"/>
                      <a:pt x="601" y="601"/>
                    </a:cubicBezTo>
                    <a:cubicBezTo>
                      <a:pt x="834" y="767"/>
                      <a:pt x="1068" y="901"/>
                      <a:pt x="1335" y="1034"/>
                    </a:cubicBezTo>
                    <a:cubicBezTo>
                      <a:pt x="1168" y="801"/>
                      <a:pt x="968" y="601"/>
                      <a:pt x="734" y="434"/>
                    </a:cubicBezTo>
                    <a:cubicBezTo>
                      <a:pt x="501" y="267"/>
                      <a:pt x="267" y="13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1" name="Google Shape;431;p8"/>
              <p:cNvSpPr/>
              <p:nvPr/>
            </p:nvSpPr>
            <p:spPr>
              <a:xfrm>
                <a:off x="6654344" y="2016588"/>
                <a:ext cx="33358" cy="25012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001" extrusionOk="0">
                    <a:moveTo>
                      <a:pt x="0" y="0"/>
                    </a:moveTo>
                    <a:cubicBezTo>
                      <a:pt x="334" y="434"/>
                      <a:pt x="801" y="801"/>
                      <a:pt x="1335" y="1001"/>
                    </a:cubicBezTo>
                    <a:cubicBezTo>
                      <a:pt x="968" y="567"/>
                      <a:pt x="534" y="23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8"/>
              <p:cNvSpPr/>
              <p:nvPr/>
            </p:nvSpPr>
            <p:spPr>
              <a:xfrm>
                <a:off x="6454294" y="1864889"/>
                <a:ext cx="33358" cy="25862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03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67" y="234"/>
                      <a:pt x="368" y="434"/>
                      <a:pt x="601" y="601"/>
                    </a:cubicBezTo>
                    <a:cubicBezTo>
                      <a:pt x="835" y="767"/>
                      <a:pt x="1068" y="901"/>
                      <a:pt x="1335" y="1034"/>
                    </a:cubicBezTo>
                    <a:cubicBezTo>
                      <a:pt x="1168" y="801"/>
                      <a:pt x="968" y="601"/>
                      <a:pt x="735" y="434"/>
                    </a:cubicBezTo>
                    <a:cubicBezTo>
                      <a:pt x="501" y="267"/>
                      <a:pt x="268" y="134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3" name="Google Shape;433;p8"/>
              <p:cNvSpPr/>
              <p:nvPr/>
            </p:nvSpPr>
            <p:spPr>
              <a:xfrm>
                <a:off x="6178407" y="2020736"/>
                <a:ext cx="17516" cy="15042"/>
              </a:xfrm>
              <a:custGeom>
                <a:avLst/>
                <a:gdLst/>
                <a:ahLst/>
                <a:cxnLst/>
                <a:rect l="l" t="t" r="r" b="b"/>
                <a:pathLst>
                  <a:path w="701" h="602" extrusionOk="0">
                    <a:moveTo>
                      <a:pt x="0" y="1"/>
                    </a:moveTo>
                    <a:lnTo>
                      <a:pt x="0" y="234"/>
                    </a:lnTo>
                    <a:cubicBezTo>
                      <a:pt x="234" y="401"/>
                      <a:pt x="434" y="501"/>
                      <a:pt x="701" y="601"/>
                    </a:cubicBezTo>
                    <a:cubicBezTo>
                      <a:pt x="501" y="368"/>
                      <a:pt x="301" y="168"/>
                      <a:pt x="67" y="34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4" name="Google Shape;434;p8"/>
              <p:cNvSpPr/>
              <p:nvPr/>
            </p:nvSpPr>
            <p:spPr>
              <a:xfrm>
                <a:off x="6415963" y="1598997"/>
                <a:ext cx="33358" cy="25862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035" extrusionOk="0">
                    <a:moveTo>
                      <a:pt x="0" y="0"/>
                    </a:moveTo>
                    <a:cubicBezTo>
                      <a:pt x="167" y="234"/>
                      <a:pt x="367" y="434"/>
                      <a:pt x="601" y="601"/>
                    </a:cubicBezTo>
                    <a:cubicBezTo>
                      <a:pt x="834" y="767"/>
                      <a:pt x="1068" y="901"/>
                      <a:pt x="1335" y="1034"/>
                    </a:cubicBezTo>
                    <a:cubicBezTo>
                      <a:pt x="1168" y="801"/>
                      <a:pt x="968" y="601"/>
                      <a:pt x="734" y="434"/>
                    </a:cubicBezTo>
                    <a:cubicBezTo>
                      <a:pt x="534" y="267"/>
                      <a:pt x="267" y="10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8"/>
              <p:cNvSpPr/>
              <p:nvPr/>
            </p:nvSpPr>
            <p:spPr>
              <a:xfrm>
                <a:off x="6270936" y="1813215"/>
                <a:ext cx="33358" cy="25012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001" extrusionOk="0">
                    <a:moveTo>
                      <a:pt x="0" y="0"/>
                    </a:moveTo>
                    <a:cubicBezTo>
                      <a:pt x="167" y="200"/>
                      <a:pt x="367" y="400"/>
                      <a:pt x="601" y="567"/>
                    </a:cubicBezTo>
                    <a:cubicBezTo>
                      <a:pt x="834" y="734"/>
                      <a:pt x="1068" y="901"/>
                      <a:pt x="1334" y="1001"/>
                    </a:cubicBezTo>
                    <a:cubicBezTo>
                      <a:pt x="1168" y="767"/>
                      <a:pt x="967" y="567"/>
                      <a:pt x="734" y="400"/>
                    </a:cubicBezTo>
                    <a:cubicBezTo>
                      <a:pt x="534" y="234"/>
                      <a:pt x="267" y="10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6" name="Google Shape;436;p8"/>
              <p:cNvSpPr/>
              <p:nvPr/>
            </p:nvSpPr>
            <p:spPr>
              <a:xfrm>
                <a:off x="6370936" y="2074085"/>
                <a:ext cx="33383" cy="25037"/>
              </a:xfrm>
              <a:custGeom>
                <a:avLst/>
                <a:gdLst/>
                <a:ahLst/>
                <a:cxnLst/>
                <a:rect l="l" t="t" r="r" b="b"/>
                <a:pathLst>
                  <a:path w="1336" h="1002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68" y="234"/>
                      <a:pt x="368" y="434"/>
                      <a:pt x="601" y="601"/>
                    </a:cubicBezTo>
                    <a:cubicBezTo>
                      <a:pt x="835" y="768"/>
                      <a:pt x="1068" y="901"/>
                      <a:pt x="1335" y="1002"/>
                    </a:cubicBezTo>
                    <a:cubicBezTo>
                      <a:pt x="1168" y="801"/>
                      <a:pt x="968" y="601"/>
                      <a:pt x="735" y="434"/>
                    </a:cubicBezTo>
                    <a:cubicBezTo>
                      <a:pt x="501" y="234"/>
                      <a:pt x="268" y="101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7" name="Google Shape;437;p8"/>
              <p:cNvSpPr/>
              <p:nvPr/>
            </p:nvSpPr>
            <p:spPr>
              <a:xfrm>
                <a:off x="5476583" y="1377283"/>
                <a:ext cx="1700399" cy="1272788"/>
              </a:xfrm>
              <a:custGeom>
                <a:avLst/>
                <a:gdLst/>
                <a:ahLst/>
                <a:cxnLst/>
                <a:rect l="l" t="t" r="r" b="b"/>
                <a:pathLst>
                  <a:path w="68050" h="50937" extrusionOk="0">
                    <a:moveTo>
                      <a:pt x="61178" y="0"/>
                    </a:moveTo>
                    <a:lnTo>
                      <a:pt x="1" y="10408"/>
                    </a:lnTo>
                    <a:lnTo>
                      <a:pt x="6872" y="50937"/>
                    </a:lnTo>
                    <a:lnTo>
                      <a:pt x="68049" y="40529"/>
                    </a:lnTo>
                    <a:lnTo>
                      <a:pt x="61178" y="0"/>
                    </a:lnTo>
                    <a:close/>
                  </a:path>
                </a:pathLst>
              </a:custGeom>
              <a:solidFill>
                <a:srgbClr val="DADCD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8" name="Google Shape;438;p8"/>
              <p:cNvSpPr/>
              <p:nvPr/>
            </p:nvSpPr>
            <p:spPr>
              <a:xfrm>
                <a:off x="6096723" y="1838303"/>
                <a:ext cx="423438" cy="352923"/>
              </a:xfrm>
              <a:custGeom>
                <a:avLst/>
                <a:gdLst/>
                <a:ahLst/>
                <a:cxnLst/>
                <a:rect l="l" t="t" r="r" b="b"/>
                <a:pathLst>
                  <a:path w="16946" h="14124" extrusionOk="0">
                    <a:moveTo>
                      <a:pt x="9197" y="1"/>
                    </a:moveTo>
                    <a:cubicBezTo>
                      <a:pt x="8815" y="1"/>
                      <a:pt x="8428" y="32"/>
                      <a:pt x="8040" y="97"/>
                    </a:cubicBezTo>
                    <a:cubicBezTo>
                      <a:pt x="1835" y="1164"/>
                      <a:pt x="0" y="9170"/>
                      <a:pt x="5137" y="12806"/>
                    </a:cubicBezTo>
                    <a:cubicBezTo>
                      <a:pt x="6424" y="13717"/>
                      <a:pt x="7824" y="14123"/>
                      <a:pt x="9183" y="14123"/>
                    </a:cubicBezTo>
                    <a:cubicBezTo>
                      <a:pt x="13248" y="14123"/>
                      <a:pt x="16945" y="10485"/>
                      <a:pt x="16145" y="5834"/>
                    </a:cubicBezTo>
                    <a:cubicBezTo>
                      <a:pt x="15546" y="2420"/>
                      <a:pt x="12554" y="1"/>
                      <a:pt x="9197" y="1"/>
                    </a:cubicBezTo>
                    <a:close/>
                  </a:path>
                </a:pathLst>
              </a:custGeom>
              <a:solidFill>
                <a:srgbClr val="233D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p8"/>
              <p:cNvSpPr/>
              <p:nvPr/>
            </p:nvSpPr>
            <p:spPr>
              <a:xfrm>
                <a:off x="6240926" y="1953245"/>
                <a:ext cx="195902" cy="146702"/>
              </a:xfrm>
              <a:custGeom>
                <a:avLst/>
                <a:gdLst/>
                <a:ahLst/>
                <a:cxnLst/>
                <a:rect l="l" t="t" r="r" b="b"/>
                <a:pathLst>
                  <a:path w="7840" h="5871" extrusionOk="0">
                    <a:moveTo>
                      <a:pt x="0" y="0"/>
                    </a:moveTo>
                    <a:lnTo>
                      <a:pt x="1001" y="5871"/>
                    </a:lnTo>
                    <a:lnTo>
                      <a:pt x="7839" y="16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0" name="Google Shape;440;p8"/>
              <p:cNvSpPr/>
              <p:nvPr/>
            </p:nvSpPr>
            <p:spPr>
              <a:xfrm>
                <a:off x="5634954" y="2310816"/>
                <a:ext cx="1542029" cy="339255"/>
              </a:xfrm>
              <a:custGeom>
                <a:avLst/>
                <a:gdLst/>
                <a:ahLst/>
                <a:cxnLst/>
                <a:rect l="l" t="t" r="r" b="b"/>
                <a:pathLst>
                  <a:path w="61712" h="13577" extrusionOk="0">
                    <a:moveTo>
                      <a:pt x="61178" y="0"/>
                    </a:moveTo>
                    <a:lnTo>
                      <a:pt x="1" y="10408"/>
                    </a:lnTo>
                    <a:lnTo>
                      <a:pt x="534" y="13577"/>
                    </a:lnTo>
                    <a:lnTo>
                      <a:pt x="61711" y="3169"/>
                    </a:lnTo>
                    <a:lnTo>
                      <a:pt x="61178" y="0"/>
                    </a:lnTo>
                    <a:close/>
                  </a:path>
                </a:pathLst>
              </a:custGeom>
              <a:solidFill>
                <a:srgbClr val="233D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1" name="Google Shape;441;p8"/>
              <p:cNvSpPr/>
              <p:nvPr/>
            </p:nvSpPr>
            <p:spPr>
              <a:xfrm>
                <a:off x="5732480" y="2364164"/>
                <a:ext cx="1290305" cy="242579"/>
              </a:xfrm>
              <a:custGeom>
                <a:avLst/>
                <a:gdLst/>
                <a:ahLst/>
                <a:cxnLst/>
                <a:rect l="l" t="t" r="r" b="b"/>
                <a:pathLst>
                  <a:path w="51638" h="9708" extrusionOk="0">
                    <a:moveTo>
                      <a:pt x="51504" y="0"/>
                    </a:moveTo>
                    <a:lnTo>
                      <a:pt x="0" y="8740"/>
                    </a:lnTo>
                    <a:lnTo>
                      <a:pt x="134" y="9707"/>
                    </a:lnTo>
                    <a:lnTo>
                      <a:pt x="51637" y="934"/>
                    </a:lnTo>
                    <a:lnTo>
                      <a:pt x="5150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2" name="Google Shape;442;p8"/>
              <p:cNvSpPr/>
              <p:nvPr/>
            </p:nvSpPr>
            <p:spPr>
              <a:xfrm>
                <a:off x="5664139" y="2588377"/>
                <a:ext cx="15017" cy="34183"/>
              </a:xfrm>
              <a:custGeom>
                <a:avLst/>
                <a:gdLst/>
                <a:ahLst/>
                <a:cxnLst/>
                <a:rect l="l" t="t" r="r" b="b"/>
                <a:pathLst>
                  <a:path w="601" h="1368" extrusionOk="0">
                    <a:moveTo>
                      <a:pt x="400" y="0"/>
                    </a:moveTo>
                    <a:lnTo>
                      <a:pt x="0" y="67"/>
                    </a:lnTo>
                    <a:lnTo>
                      <a:pt x="234" y="1368"/>
                    </a:lnTo>
                    <a:lnTo>
                      <a:pt x="601" y="1301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3" name="Google Shape;443;p8"/>
              <p:cNvSpPr/>
              <p:nvPr/>
            </p:nvSpPr>
            <p:spPr>
              <a:xfrm>
                <a:off x="5681631" y="2585029"/>
                <a:ext cx="15042" cy="34208"/>
              </a:xfrm>
              <a:custGeom>
                <a:avLst/>
                <a:gdLst/>
                <a:ahLst/>
                <a:cxnLst/>
                <a:rect l="l" t="t" r="r" b="b"/>
                <a:pathLst>
                  <a:path w="602" h="1369" extrusionOk="0">
                    <a:moveTo>
                      <a:pt x="401" y="1"/>
                    </a:moveTo>
                    <a:lnTo>
                      <a:pt x="1" y="68"/>
                    </a:lnTo>
                    <a:lnTo>
                      <a:pt x="234" y="1368"/>
                    </a:lnTo>
                    <a:lnTo>
                      <a:pt x="601" y="1302"/>
                    </a:lnTo>
                    <a:lnTo>
                      <a:pt x="401" y="1"/>
                    </a:ln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4" name="Google Shape;444;p8"/>
              <p:cNvSpPr/>
              <p:nvPr/>
            </p:nvSpPr>
            <p:spPr>
              <a:xfrm>
                <a:off x="7047747" y="2363315"/>
                <a:ext cx="11694" cy="14193"/>
              </a:xfrm>
              <a:custGeom>
                <a:avLst/>
                <a:gdLst/>
                <a:ahLst/>
                <a:cxnLst/>
                <a:rect l="l" t="t" r="r" b="b"/>
                <a:pathLst>
                  <a:path w="468" h="568" extrusionOk="0">
                    <a:moveTo>
                      <a:pt x="401" y="1"/>
                    </a:moveTo>
                    <a:lnTo>
                      <a:pt x="1" y="68"/>
                    </a:lnTo>
                    <a:lnTo>
                      <a:pt x="101" y="568"/>
                    </a:lnTo>
                    <a:lnTo>
                      <a:pt x="468" y="501"/>
                    </a:lnTo>
                    <a:lnTo>
                      <a:pt x="401" y="1"/>
                    </a:ln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5" name="Google Shape;445;p8"/>
              <p:cNvSpPr/>
              <p:nvPr/>
            </p:nvSpPr>
            <p:spPr>
              <a:xfrm>
                <a:off x="7053594" y="2354144"/>
                <a:ext cx="18366" cy="27536"/>
              </a:xfrm>
              <a:custGeom>
                <a:avLst/>
                <a:gdLst/>
                <a:ahLst/>
                <a:cxnLst/>
                <a:rect l="l" t="t" r="r" b="b"/>
                <a:pathLst>
                  <a:path w="735" h="1102" extrusionOk="0">
                    <a:moveTo>
                      <a:pt x="568" y="1"/>
                    </a:moveTo>
                    <a:lnTo>
                      <a:pt x="0" y="401"/>
                    </a:lnTo>
                    <a:lnTo>
                      <a:pt x="101" y="868"/>
                    </a:lnTo>
                    <a:lnTo>
                      <a:pt x="734" y="1102"/>
                    </a:lnTo>
                    <a:lnTo>
                      <a:pt x="734" y="1102"/>
                    </a:lnTo>
                    <a:lnTo>
                      <a:pt x="568" y="1"/>
                    </a:ln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6" name="Google Shape;446;p8"/>
              <p:cNvSpPr/>
              <p:nvPr/>
            </p:nvSpPr>
            <p:spPr>
              <a:xfrm>
                <a:off x="7075258" y="2354144"/>
                <a:ext cx="10870" cy="23363"/>
              </a:xfrm>
              <a:custGeom>
                <a:avLst/>
                <a:gdLst/>
                <a:ahLst/>
                <a:cxnLst/>
                <a:rect l="l" t="t" r="r" b="b"/>
                <a:pathLst>
                  <a:path w="435" h="935" extrusionOk="0">
                    <a:moveTo>
                      <a:pt x="67" y="1"/>
                    </a:moveTo>
                    <a:lnTo>
                      <a:pt x="1" y="134"/>
                    </a:lnTo>
                    <a:cubicBezTo>
                      <a:pt x="134" y="201"/>
                      <a:pt x="201" y="334"/>
                      <a:pt x="234" y="468"/>
                    </a:cubicBezTo>
                    <a:cubicBezTo>
                      <a:pt x="234" y="601"/>
                      <a:pt x="201" y="735"/>
                      <a:pt x="134" y="868"/>
                    </a:cubicBezTo>
                    <a:lnTo>
                      <a:pt x="234" y="935"/>
                    </a:lnTo>
                    <a:cubicBezTo>
                      <a:pt x="434" y="635"/>
                      <a:pt x="368" y="234"/>
                      <a:pt x="67" y="1"/>
                    </a:cubicBez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7" name="Google Shape;447;p8"/>
              <p:cNvSpPr/>
              <p:nvPr/>
            </p:nvSpPr>
            <p:spPr>
              <a:xfrm>
                <a:off x="7071935" y="2359992"/>
                <a:ext cx="6697" cy="14193"/>
              </a:xfrm>
              <a:custGeom>
                <a:avLst/>
                <a:gdLst/>
                <a:ahLst/>
                <a:cxnLst/>
                <a:rect l="l" t="t" r="r" b="b"/>
                <a:pathLst>
                  <a:path w="268" h="568" extrusionOk="0">
                    <a:moveTo>
                      <a:pt x="67" y="0"/>
                    </a:moveTo>
                    <a:lnTo>
                      <a:pt x="0" y="100"/>
                    </a:lnTo>
                    <a:cubicBezTo>
                      <a:pt x="34" y="134"/>
                      <a:pt x="67" y="201"/>
                      <a:pt x="100" y="267"/>
                    </a:cubicBezTo>
                    <a:cubicBezTo>
                      <a:pt x="100" y="367"/>
                      <a:pt x="100" y="434"/>
                      <a:pt x="67" y="501"/>
                    </a:cubicBezTo>
                    <a:lnTo>
                      <a:pt x="167" y="567"/>
                    </a:lnTo>
                    <a:cubicBezTo>
                      <a:pt x="267" y="367"/>
                      <a:pt x="234" y="134"/>
                      <a:pt x="67" y="0"/>
                    </a:cubicBez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8" name="Google Shape;448;p8"/>
              <p:cNvSpPr/>
              <p:nvPr/>
            </p:nvSpPr>
            <p:spPr>
              <a:xfrm>
                <a:off x="7108805" y="2349852"/>
                <a:ext cx="24213" cy="24188"/>
              </a:xfrm>
              <a:custGeom>
                <a:avLst/>
                <a:gdLst/>
                <a:ahLst/>
                <a:cxnLst/>
                <a:rect l="l" t="t" r="r" b="b"/>
                <a:pathLst>
                  <a:path w="969" h="968" extrusionOk="0">
                    <a:moveTo>
                      <a:pt x="835" y="0"/>
                    </a:moveTo>
                    <a:lnTo>
                      <a:pt x="1" y="134"/>
                    </a:lnTo>
                    <a:lnTo>
                      <a:pt x="134" y="968"/>
                    </a:lnTo>
                    <a:lnTo>
                      <a:pt x="968" y="801"/>
                    </a:lnTo>
                    <a:lnTo>
                      <a:pt x="835" y="0"/>
                    </a:ln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9" name="Google Shape;449;p8"/>
              <p:cNvSpPr/>
              <p:nvPr/>
            </p:nvSpPr>
            <p:spPr>
              <a:xfrm>
                <a:off x="5972535" y="2522135"/>
                <a:ext cx="56697" cy="54123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2166" extrusionOk="0">
                    <a:moveTo>
                      <a:pt x="1184" y="1"/>
                    </a:moveTo>
                    <a:cubicBezTo>
                      <a:pt x="1124" y="1"/>
                      <a:pt x="1063" y="6"/>
                      <a:pt x="1001" y="16"/>
                    </a:cubicBezTo>
                    <a:cubicBezTo>
                      <a:pt x="401" y="116"/>
                      <a:pt x="0" y="683"/>
                      <a:pt x="100" y="1250"/>
                    </a:cubicBezTo>
                    <a:cubicBezTo>
                      <a:pt x="134" y="1417"/>
                      <a:pt x="200" y="1584"/>
                      <a:pt x="300" y="1717"/>
                    </a:cubicBezTo>
                    <a:cubicBezTo>
                      <a:pt x="500" y="2002"/>
                      <a:pt x="845" y="2165"/>
                      <a:pt x="1191" y="2165"/>
                    </a:cubicBezTo>
                    <a:cubicBezTo>
                      <a:pt x="1250" y="2165"/>
                      <a:pt x="1309" y="2161"/>
                      <a:pt x="1368" y="2151"/>
                    </a:cubicBezTo>
                    <a:cubicBezTo>
                      <a:pt x="1768" y="2084"/>
                      <a:pt x="2102" y="1784"/>
                      <a:pt x="2235" y="1384"/>
                    </a:cubicBezTo>
                    <a:cubicBezTo>
                      <a:pt x="2269" y="1217"/>
                      <a:pt x="2269" y="1050"/>
                      <a:pt x="2269" y="917"/>
                    </a:cubicBezTo>
                    <a:lnTo>
                      <a:pt x="2235" y="917"/>
                    </a:lnTo>
                    <a:cubicBezTo>
                      <a:pt x="2145" y="378"/>
                      <a:pt x="1707" y="1"/>
                      <a:pt x="1184" y="1"/>
                    </a:cubicBez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0" name="Google Shape;450;p8"/>
              <p:cNvSpPr/>
              <p:nvPr/>
            </p:nvSpPr>
            <p:spPr>
              <a:xfrm>
                <a:off x="6445923" y="1311966"/>
                <a:ext cx="604373" cy="922364"/>
              </a:xfrm>
              <a:custGeom>
                <a:avLst/>
                <a:gdLst/>
                <a:ahLst/>
                <a:cxnLst/>
                <a:rect l="l" t="t" r="r" b="b"/>
                <a:pathLst>
                  <a:path w="24187" h="36913" extrusionOk="0">
                    <a:moveTo>
                      <a:pt x="1984" y="1"/>
                    </a:moveTo>
                    <a:cubicBezTo>
                      <a:pt x="0" y="1"/>
                      <a:pt x="340" y="2486"/>
                      <a:pt x="2604" y="5583"/>
                    </a:cubicBezTo>
                    <a:cubicBezTo>
                      <a:pt x="5906" y="10153"/>
                      <a:pt x="12144" y="18726"/>
                      <a:pt x="12144" y="19893"/>
                    </a:cubicBezTo>
                    <a:cubicBezTo>
                      <a:pt x="12111" y="21061"/>
                      <a:pt x="6674" y="31268"/>
                      <a:pt x="7141" y="32769"/>
                    </a:cubicBezTo>
                    <a:cubicBezTo>
                      <a:pt x="7511" y="34051"/>
                      <a:pt x="14106" y="36913"/>
                      <a:pt x="16421" y="36913"/>
                    </a:cubicBezTo>
                    <a:cubicBezTo>
                      <a:pt x="16817" y="36913"/>
                      <a:pt x="17088" y="36829"/>
                      <a:pt x="17181" y="36639"/>
                    </a:cubicBezTo>
                    <a:cubicBezTo>
                      <a:pt x="18615" y="33636"/>
                      <a:pt x="24186" y="23996"/>
                      <a:pt x="22752" y="17692"/>
                    </a:cubicBezTo>
                    <a:cubicBezTo>
                      <a:pt x="21217" y="10954"/>
                      <a:pt x="8441" y="3014"/>
                      <a:pt x="5506" y="1313"/>
                    </a:cubicBezTo>
                    <a:cubicBezTo>
                      <a:pt x="3943" y="398"/>
                      <a:pt x="2778" y="1"/>
                      <a:pt x="1984" y="1"/>
                    </a:cubicBezTo>
                    <a:close/>
                  </a:path>
                </a:pathLst>
              </a:custGeom>
              <a:solidFill>
                <a:srgbClr val="D9BB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1" name="Google Shape;451;p8"/>
              <p:cNvSpPr/>
              <p:nvPr/>
            </p:nvSpPr>
            <p:spPr>
              <a:xfrm>
                <a:off x="6434304" y="2086603"/>
                <a:ext cx="445952" cy="446152"/>
              </a:xfrm>
              <a:custGeom>
                <a:avLst/>
                <a:gdLst/>
                <a:ahLst/>
                <a:cxnLst/>
                <a:rect l="l" t="t" r="r" b="b"/>
                <a:pathLst>
                  <a:path w="17847" h="17855" extrusionOk="0">
                    <a:moveTo>
                      <a:pt x="7906" y="0"/>
                    </a:moveTo>
                    <a:cubicBezTo>
                      <a:pt x="7906" y="0"/>
                      <a:pt x="5271" y="2135"/>
                      <a:pt x="4036" y="3403"/>
                    </a:cubicBezTo>
                    <a:cubicBezTo>
                      <a:pt x="2835" y="4637"/>
                      <a:pt x="0" y="9874"/>
                      <a:pt x="1234" y="10641"/>
                    </a:cubicBezTo>
                    <a:cubicBezTo>
                      <a:pt x="1357" y="10718"/>
                      <a:pt x="1485" y="10754"/>
                      <a:pt x="1618" y="10754"/>
                    </a:cubicBezTo>
                    <a:cubicBezTo>
                      <a:pt x="2864" y="10754"/>
                      <a:pt x="4501" y="7662"/>
                      <a:pt x="5104" y="6938"/>
                    </a:cubicBezTo>
                    <a:cubicBezTo>
                      <a:pt x="5457" y="6497"/>
                      <a:pt x="5707" y="6299"/>
                      <a:pt x="5865" y="6299"/>
                    </a:cubicBezTo>
                    <a:cubicBezTo>
                      <a:pt x="6005" y="6299"/>
                      <a:pt x="6071" y="6456"/>
                      <a:pt x="6071" y="6738"/>
                    </a:cubicBezTo>
                    <a:cubicBezTo>
                      <a:pt x="6038" y="7139"/>
                      <a:pt x="5004" y="9574"/>
                      <a:pt x="4603" y="10308"/>
                    </a:cubicBezTo>
                    <a:cubicBezTo>
                      <a:pt x="3736" y="11909"/>
                      <a:pt x="1268" y="13276"/>
                      <a:pt x="2202" y="14244"/>
                    </a:cubicBezTo>
                    <a:cubicBezTo>
                      <a:pt x="2432" y="14484"/>
                      <a:pt x="2724" y="14570"/>
                      <a:pt x="3026" y="14570"/>
                    </a:cubicBezTo>
                    <a:cubicBezTo>
                      <a:pt x="3815" y="14570"/>
                      <a:pt x="4670" y="13977"/>
                      <a:pt x="4670" y="13977"/>
                    </a:cubicBezTo>
                    <a:lnTo>
                      <a:pt x="4670" y="13977"/>
                    </a:lnTo>
                    <a:cubicBezTo>
                      <a:pt x="4670" y="13977"/>
                      <a:pt x="3269" y="15845"/>
                      <a:pt x="4437" y="16512"/>
                    </a:cubicBezTo>
                    <a:cubicBezTo>
                      <a:pt x="4641" y="16629"/>
                      <a:pt x="4858" y="16677"/>
                      <a:pt x="5075" y="16677"/>
                    </a:cubicBezTo>
                    <a:cubicBezTo>
                      <a:pt x="6095" y="16677"/>
                      <a:pt x="7138" y="15612"/>
                      <a:pt x="7139" y="15611"/>
                    </a:cubicBezTo>
                    <a:lnTo>
                      <a:pt x="7139" y="15611"/>
                    </a:lnTo>
                    <a:cubicBezTo>
                      <a:pt x="7138" y="15612"/>
                      <a:pt x="5871" y="17079"/>
                      <a:pt x="7105" y="17680"/>
                    </a:cubicBezTo>
                    <a:cubicBezTo>
                      <a:pt x="7364" y="17805"/>
                      <a:pt x="7635" y="17855"/>
                      <a:pt x="7903" y="17855"/>
                    </a:cubicBezTo>
                    <a:cubicBezTo>
                      <a:pt x="8914" y="17855"/>
                      <a:pt x="9874" y="17146"/>
                      <a:pt x="9874" y="17146"/>
                    </a:cubicBezTo>
                    <a:lnTo>
                      <a:pt x="9874" y="17146"/>
                    </a:lnTo>
                    <a:cubicBezTo>
                      <a:pt x="9874" y="17146"/>
                      <a:pt x="9807" y="17813"/>
                      <a:pt x="10841" y="17846"/>
                    </a:cubicBezTo>
                    <a:cubicBezTo>
                      <a:pt x="10851" y="17847"/>
                      <a:pt x="10861" y="17847"/>
                      <a:pt x="10871" y="17847"/>
                    </a:cubicBezTo>
                    <a:cubicBezTo>
                      <a:pt x="12370" y="17847"/>
                      <a:pt x="14416" y="15401"/>
                      <a:pt x="15178" y="13843"/>
                    </a:cubicBezTo>
                    <a:cubicBezTo>
                      <a:pt x="15945" y="12276"/>
                      <a:pt x="17613" y="6004"/>
                      <a:pt x="17846" y="5037"/>
                    </a:cubicBezTo>
                    <a:lnTo>
                      <a:pt x="7906" y="0"/>
                    </a:lnTo>
                    <a:close/>
                  </a:path>
                </a:pathLst>
              </a:custGeom>
              <a:solidFill>
                <a:srgbClr val="D9BB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2" name="Google Shape;452;p8"/>
              <p:cNvSpPr/>
              <p:nvPr/>
            </p:nvSpPr>
            <p:spPr>
              <a:xfrm>
                <a:off x="6550746" y="2297673"/>
                <a:ext cx="95277" cy="139580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5586" extrusionOk="0">
                    <a:moveTo>
                      <a:pt x="3763" y="1"/>
                    </a:moveTo>
                    <a:cubicBezTo>
                      <a:pt x="3738" y="1"/>
                      <a:pt x="3713" y="9"/>
                      <a:pt x="3713" y="26"/>
                    </a:cubicBezTo>
                    <a:cubicBezTo>
                      <a:pt x="2845" y="2594"/>
                      <a:pt x="2212" y="3729"/>
                      <a:pt x="77" y="5463"/>
                    </a:cubicBezTo>
                    <a:cubicBezTo>
                      <a:pt x="0" y="5514"/>
                      <a:pt x="21" y="5585"/>
                      <a:pt x="81" y="5585"/>
                    </a:cubicBezTo>
                    <a:cubicBezTo>
                      <a:pt x="99" y="5585"/>
                      <a:pt x="120" y="5579"/>
                      <a:pt x="144" y="5563"/>
                    </a:cubicBezTo>
                    <a:cubicBezTo>
                      <a:pt x="2579" y="4162"/>
                      <a:pt x="3179" y="2628"/>
                      <a:pt x="3813" y="26"/>
                    </a:cubicBezTo>
                    <a:cubicBezTo>
                      <a:pt x="3813" y="9"/>
                      <a:pt x="3788" y="1"/>
                      <a:pt x="3763" y="1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3" name="Google Shape;453;p8"/>
              <p:cNvSpPr/>
              <p:nvPr/>
            </p:nvSpPr>
            <p:spPr>
              <a:xfrm>
                <a:off x="6608542" y="2331306"/>
                <a:ext cx="100600" cy="149125"/>
              </a:xfrm>
              <a:custGeom>
                <a:avLst/>
                <a:gdLst/>
                <a:ahLst/>
                <a:cxnLst/>
                <a:rect l="l" t="t" r="r" b="b"/>
                <a:pathLst>
                  <a:path w="4026" h="5968" extrusionOk="0">
                    <a:moveTo>
                      <a:pt x="3955" y="0"/>
                    </a:moveTo>
                    <a:cubicBezTo>
                      <a:pt x="3943" y="0"/>
                      <a:pt x="3935" y="4"/>
                      <a:pt x="3935" y="14"/>
                    </a:cubicBezTo>
                    <a:cubicBezTo>
                      <a:pt x="2834" y="2649"/>
                      <a:pt x="2134" y="3850"/>
                      <a:pt x="65" y="5852"/>
                    </a:cubicBezTo>
                    <a:cubicBezTo>
                      <a:pt x="0" y="5917"/>
                      <a:pt x="20" y="5968"/>
                      <a:pt x="69" y="5968"/>
                    </a:cubicBezTo>
                    <a:cubicBezTo>
                      <a:pt x="96" y="5968"/>
                      <a:pt x="131" y="5953"/>
                      <a:pt x="166" y="5918"/>
                    </a:cubicBezTo>
                    <a:cubicBezTo>
                      <a:pt x="2501" y="4217"/>
                      <a:pt x="3134" y="2716"/>
                      <a:pt x="4002" y="48"/>
                    </a:cubicBezTo>
                    <a:cubicBezTo>
                      <a:pt x="4025" y="24"/>
                      <a:pt x="3982" y="0"/>
                      <a:pt x="3955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4" name="Google Shape;454;p8"/>
              <p:cNvSpPr/>
              <p:nvPr/>
            </p:nvSpPr>
            <p:spPr>
              <a:xfrm>
                <a:off x="6678857" y="2361591"/>
                <a:ext cx="91054" cy="155572"/>
              </a:xfrm>
              <a:custGeom>
                <a:avLst/>
                <a:gdLst/>
                <a:ahLst/>
                <a:cxnLst/>
                <a:rect l="l" t="t" r="r" b="b"/>
                <a:pathLst>
                  <a:path w="3644" h="6226" extrusionOk="0">
                    <a:moveTo>
                      <a:pt x="3579" y="0"/>
                    </a:moveTo>
                    <a:cubicBezTo>
                      <a:pt x="3558" y="0"/>
                      <a:pt x="3535" y="11"/>
                      <a:pt x="3523" y="36"/>
                    </a:cubicBezTo>
                    <a:cubicBezTo>
                      <a:pt x="2789" y="2738"/>
                      <a:pt x="1955" y="4006"/>
                      <a:pt x="87" y="6107"/>
                    </a:cubicBezTo>
                    <a:cubicBezTo>
                      <a:pt x="12" y="6182"/>
                      <a:pt x="0" y="6226"/>
                      <a:pt x="28" y="6226"/>
                    </a:cubicBezTo>
                    <a:cubicBezTo>
                      <a:pt x="49" y="6226"/>
                      <a:pt x="95" y="6199"/>
                      <a:pt x="154" y="6141"/>
                    </a:cubicBezTo>
                    <a:cubicBezTo>
                      <a:pt x="2122" y="4506"/>
                      <a:pt x="3122" y="2872"/>
                      <a:pt x="3623" y="70"/>
                    </a:cubicBezTo>
                    <a:cubicBezTo>
                      <a:pt x="3643" y="29"/>
                      <a:pt x="3613" y="0"/>
                      <a:pt x="3579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5" name="Google Shape;455;p8"/>
              <p:cNvSpPr/>
              <p:nvPr/>
            </p:nvSpPr>
            <p:spPr>
              <a:xfrm>
                <a:off x="5399896" y="1724859"/>
                <a:ext cx="343453" cy="437856"/>
              </a:xfrm>
              <a:custGeom>
                <a:avLst/>
                <a:gdLst/>
                <a:ahLst/>
                <a:cxnLst/>
                <a:rect l="l" t="t" r="r" b="b"/>
                <a:pathLst>
                  <a:path w="13745" h="17523" extrusionOk="0">
                    <a:moveTo>
                      <a:pt x="2803" y="0"/>
                    </a:moveTo>
                    <a:cubicBezTo>
                      <a:pt x="2169" y="1935"/>
                      <a:pt x="234" y="4470"/>
                      <a:pt x="234" y="6004"/>
                    </a:cubicBezTo>
                    <a:cubicBezTo>
                      <a:pt x="201" y="6772"/>
                      <a:pt x="668" y="7472"/>
                      <a:pt x="1402" y="7739"/>
                    </a:cubicBezTo>
                    <a:cubicBezTo>
                      <a:pt x="1402" y="7739"/>
                      <a:pt x="1" y="8640"/>
                      <a:pt x="234" y="10041"/>
                    </a:cubicBezTo>
                    <a:cubicBezTo>
                      <a:pt x="334" y="10741"/>
                      <a:pt x="1569" y="11175"/>
                      <a:pt x="1569" y="11175"/>
                    </a:cubicBezTo>
                    <a:cubicBezTo>
                      <a:pt x="1569" y="11175"/>
                      <a:pt x="468" y="11975"/>
                      <a:pt x="735" y="13176"/>
                    </a:cubicBezTo>
                    <a:cubicBezTo>
                      <a:pt x="968" y="14144"/>
                      <a:pt x="2169" y="14444"/>
                      <a:pt x="2169" y="14444"/>
                    </a:cubicBezTo>
                    <a:cubicBezTo>
                      <a:pt x="2169" y="14444"/>
                      <a:pt x="1469" y="15678"/>
                      <a:pt x="2002" y="16612"/>
                    </a:cubicBezTo>
                    <a:cubicBezTo>
                      <a:pt x="2371" y="17226"/>
                      <a:pt x="3569" y="17523"/>
                      <a:pt x="5034" y="17523"/>
                    </a:cubicBezTo>
                    <a:cubicBezTo>
                      <a:pt x="7945" y="17523"/>
                      <a:pt x="11911" y="16352"/>
                      <a:pt x="12510" y="14177"/>
                    </a:cubicBezTo>
                    <a:cubicBezTo>
                      <a:pt x="12803" y="13139"/>
                      <a:pt x="11967" y="12971"/>
                      <a:pt x="11395" y="12971"/>
                    </a:cubicBezTo>
                    <a:cubicBezTo>
                      <a:pt x="11122" y="12971"/>
                      <a:pt x="10909" y="13009"/>
                      <a:pt x="10909" y="13009"/>
                    </a:cubicBezTo>
                    <a:cubicBezTo>
                      <a:pt x="10909" y="13009"/>
                      <a:pt x="13744" y="11775"/>
                      <a:pt x="13577" y="10041"/>
                    </a:cubicBezTo>
                    <a:cubicBezTo>
                      <a:pt x="13480" y="9011"/>
                      <a:pt x="12546" y="8796"/>
                      <a:pt x="11782" y="8796"/>
                    </a:cubicBezTo>
                    <a:cubicBezTo>
                      <a:pt x="11235" y="8796"/>
                      <a:pt x="10775" y="8907"/>
                      <a:pt x="10775" y="8907"/>
                    </a:cubicBezTo>
                    <a:cubicBezTo>
                      <a:pt x="10775" y="8907"/>
                      <a:pt x="13511" y="7706"/>
                      <a:pt x="13144" y="5904"/>
                    </a:cubicBezTo>
                    <a:cubicBezTo>
                      <a:pt x="12989" y="5023"/>
                      <a:pt x="12354" y="4787"/>
                      <a:pt x="11718" y="4787"/>
                    </a:cubicBezTo>
                    <a:cubicBezTo>
                      <a:pt x="10981" y="4787"/>
                      <a:pt x="10242" y="5104"/>
                      <a:pt x="10242" y="5104"/>
                    </a:cubicBezTo>
                    <a:cubicBezTo>
                      <a:pt x="10242" y="5104"/>
                      <a:pt x="11976" y="3603"/>
                      <a:pt x="11376" y="2268"/>
                    </a:cubicBezTo>
                    <a:cubicBezTo>
                      <a:pt x="11156" y="1759"/>
                      <a:pt x="10750" y="1567"/>
                      <a:pt x="10230" y="1567"/>
                    </a:cubicBezTo>
                    <a:cubicBezTo>
                      <a:pt x="8609" y="1567"/>
                      <a:pt x="5890" y="3447"/>
                      <a:pt x="4363" y="3447"/>
                    </a:cubicBezTo>
                    <a:cubicBezTo>
                      <a:pt x="4297" y="3447"/>
                      <a:pt x="4232" y="3443"/>
                      <a:pt x="4171" y="3436"/>
                    </a:cubicBezTo>
                    <a:lnTo>
                      <a:pt x="3670" y="67"/>
                    </a:lnTo>
                    <a:lnTo>
                      <a:pt x="2803" y="0"/>
                    </a:lnTo>
                    <a:close/>
                  </a:path>
                </a:pathLst>
              </a:custGeom>
              <a:solidFill>
                <a:srgbClr val="D9BB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6" name="Google Shape;456;p8"/>
              <p:cNvSpPr/>
              <p:nvPr/>
            </p:nvSpPr>
            <p:spPr>
              <a:xfrm>
                <a:off x="5363240" y="1624484"/>
                <a:ext cx="141704" cy="186232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7453" extrusionOk="0">
                    <a:moveTo>
                      <a:pt x="1140" y="0"/>
                    </a:moveTo>
                    <a:cubicBezTo>
                      <a:pt x="526" y="0"/>
                      <a:pt x="88" y="352"/>
                      <a:pt x="67" y="1148"/>
                    </a:cubicBezTo>
                    <a:cubicBezTo>
                      <a:pt x="0" y="3016"/>
                      <a:pt x="3102" y="5185"/>
                      <a:pt x="2769" y="7119"/>
                    </a:cubicBezTo>
                    <a:lnTo>
                      <a:pt x="5671" y="7453"/>
                    </a:lnTo>
                    <a:lnTo>
                      <a:pt x="5671" y="7453"/>
                    </a:lnTo>
                    <a:lnTo>
                      <a:pt x="5137" y="4084"/>
                    </a:lnTo>
                    <a:cubicBezTo>
                      <a:pt x="4657" y="1681"/>
                      <a:pt x="2481" y="0"/>
                      <a:pt x="1140" y="0"/>
                    </a:cubicBezTo>
                    <a:close/>
                  </a:path>
                </a:pathLst>
              </a:custGeom>
              <a:solidFill>
                <a:srgbClr val="D9BB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7" name="Google Shape;457;p8"/>
              <p:cNvSpPr/>
              <p:nvPr/>
            </p:nvSpPr>
            <p:spPr>
              <a:xfrm>
                <a:off x="5458242" y="2045649"/>
                <a:ext cx="219090" cy="46277"/>
              </a:xfrm>
              <a:custGeom>
                <a:avLst/>
                <a:gdLst/>
                <a:ahLst/>
                <a:cxnLst/>
                <a:rect l="l" t="t" r="r" b="b"/>
                <a:pathLst>
                  <a:path w="8768" h="1852" extrusionOk="0">
                    <a:moveTo>
                      <a:pt x="8666" y="0"/>
                    </a:moveTo>
                    <a:cubicBezTo>
                      <a:pt x="8658" y="0"/>
                      <a:pt x="8649" y="2"/>
                      <a:pt x="8640" y="5"/>
                    </a:cubicBezTo>
                    <a:cubicBezTo>
                      <a:pt x="5872" y="972"/>
                      <a:pt x="2970" y="1539"/>
                      <a:pt x="34" y="1706"/>
                    </a:cubicBezTo>
                    <a:cubicBezTo>
                      <a:pt x="1" y="1706"/>
                      <a:pt x="1" y="1739"/>
                      <a:pt x="34" y="1739"/>
                    </a:cubicBezTo>
                    <a:cubicBezTo>
                      <a:pt x="641" y="1814"/>
                      <a:pt x="1251" y="1852"/>
                      <a:pt x="1860" y="1852"/>
                    </a:cubicBezTo>
                    <a:cubicBezTo>
                      <a:pt x="4229" y="1852"/>
                      <a:pt x="6584" y="1286"/>
                      <a:pt x="8707" y="171"/>
                    </a:cubicBezTo>
                    <a:cubicBezTo>
                      <a:pt x="8768" y="141"/>
                      <a:pt x="8746" y="0"/>
                      <a:pt x="8666" y="0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8" name="Google Shape;458;p8"/>
              <p:cNvSpPr/>
              <p:nvPr/>
            </p:nvSpPr>
            <p:spPr>
              <a:xfrm>
                <a:off x="5437403" y="1945274"/>
                <a:ext cx="237206" cy="63368"/>
              </a:xfrm>
              <a:custGeom>
                <a:avLst/>
                <a:gdLst/>
                <a:ahLst/>
                <a:cxnLst/>
                <a:rect l="l" t="t" r="r" b="b"/>
                <a:pathLst>
                  <a:path w="9493" h="2536" extrusionOk="0">
                    <a:moveTo>
                      <a:pt x="9433" y="1"/>
                    </a:moveTo>
                    <a:cubicBezTo>
                      <a:pt x="9419" y="1"/>
                      <a:pt x="9400" y="6"/>
                      <a:pt x="9374" y="19"/>
                    </a:cubicBezTo>
                    <a:cubicBezTo>
                      <a:pt x="7473" y="1186"/>
                      <a:pt x="2803" y="2287"/>
                      <a:pt x="34" y="2387"/>
                    </a:cubicBezTo>
                    <a:cubicBezTo>
                      <a:pt x="1" y="2387"/>
                      <a:pt x="1" y="2421"/>
                      <a:pt x="34" y="2454"/>
                    </a:cubicBezTo>
                    <a:cubicBezTo>
                      <a:pt x="517" y="2508"/>
                      <a:pt x="1018" y="2536"/>
                      <a:pt x="1530" y="2536"/>
                    </a:cubicBezTo>
                    <a:cubicBezTo>
                      <a:pt x="4162" y="2536"/>
                      <a:pt x="7084" y="1800"/>
                      <a:pt x="9374" y="152"/>
                    </a:cubicBezTo>
                    <a:cubicBezTo>
                      <a:pt x="9455" y="98"/>
                      <a:pt x="9493" y="1"/>
                      <a:pt x="9433" y="1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9" name="Google Shape;459;p8"/>
              <p:cNvSpPr/>
              <p:nvPr/>
            </p:nvSpPr>
            <p:spPr>
              <a:xfrm>
                <a:off x="5437403" y="1847198"/>
                <a:ext cx="225687" cy="74863"/>
              </a:xfrm>
              <a:custGeom>
                <a:avLst/>
                <a:gdLst/>
                <a:ahLst/>
                <a:cxnLst/>
                <a:rect l="l" t="t" r="r" b="b"/>
                <a:pathLst>
                  <a:path w="9032" h="2996" extrusionOk="0">
                    <a:moveTo>
                      <a:pt x="8935" y="1"/>
                    </a:moveTo>
                    <a:cubicBezTo>
                      <a:pt x="8926" y="1"/>
                      <a:pt x="8917" y="3"/>
                      <a:pt x="8907" y="8"/>
                    </a:cubicBezTo>
                    <a:cubicBezTo>
                      <a:pt x="6205" y="1809"/>
                      <a:pt x="3203" y="2543"/>
                      <a:pt x="34" y="2843"/>
                    </a:cubicBezTo>
                    <a:cubicBezTo>
                      <a:pt x="1" y="2843"/>
                      <a:pt x="1" y="2910"/>
                      <a:pt x="34" y="2910"/>
                    </a:cubicBezTo>
                    <a:cubicBezTo>
                      <a:pt x="390" y="2969"/>
                      <a:pt x="766" y="2995"/>
                      <a:pt x="1152" y="2995"/>
                    </a:cubicBezTo>
                    <a:cubicBezTo>
                      <a:pt x="2502" y="2995"/>
                      <a:pt x="3978" y="2673"/>
                      <a:pt x="5171" y="2309"/>
                    </a:cubicBezTo>
                    <a:cubicBezTo>
                      <a:pt x="6606" y="1909"/>
                      <a:pt x="7940" y="1142"/>
                      <a:pt x="8974" y="108"/>
                    </a:cubicBezTo>
                    <a:cubicBezTo>
                      <a:pt x="9031" y="79"/>
                      <a:pt x="8990" y="1"/>
                      <a:pt x="8935" y="1"/>
                    </a:cubicBezTo>
                    <a:close/>
                  </a:path>
                </a:pathLst>
              </a:custGeom>
              <a:solidFill>
                <a:srgbClr val="2628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0" name="Google Shape;460;p8"/>
              <p:cNvSpPr/>
              <p:nvPr/>
            </p:nvSpPr>
            <p:spPr>
              <a:xfrm>
                <a:off x="6445623" y="1310367"/>
                <a:ext cx="393778" cy="374513"/>
              </a:xfrm>
              <a:custGeom>
                <a:avLst/>
                <a:gdLst/>
                <a:ahLst/>
                <a:cxnLst/>
                <a:rect l="l" t="t" r="r" b="b"/>
                <a:pathLst>
                  <a:path w="15759" h="14988" extrusionOk="0">
                    <a:moveTo>
                      <a:pt x="1803" y="0"/>
                    </a:moveTo>
                    <a:cubicBezTo>
                      <a:pt x="142" y="0"/>
                      <a:pt x="0" y="1488"/>
                      <a:pt x="2016" y="5213"/>
                    </a:cubicBezTo>
                    <a:cubicBezTo>
                      <a:pt x="3950" y="8649"/>
                      <a:pt x="6185" y="11918"/>
                      <a:pt x="8687" y="14987"/>
                    </a:cubicBezTo>
                    <a:lnTo>
                      <a:pt x="15759" y="8015"/>
                    </a:lnTo>
                    <a:cubicBezTo>
                      <a:pt x="15759" y="8015"/>
                      <a:pt x="8754" y="2345"/>
                      <a:pt x="4684" y="743"/>
                    </a:cubicBezTo>
                    <a:cubicBezTo>
                      <a:pt x="3483" y="267"/>
                      <a:pt x="2507" y="0"/>
                      <a:pt x="1803" y="0"/>
                    </a:cubicBezTo>
                    <a:close/>
                  </a:path>
                </a:pathLst>
              </a:custGeom>
              <a:solidFill>
                <a:srgbClr val="F291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61" name="Google Shape;461;p8"/>
            <p:cNvSpPr/>
            <p:nvPr/>
          </p:nvSpPr>
          <p:spPr>
            <a:xfrm>
              <a:off x="5852495" y="4400296"/>
              <a:ext cx="657671" cy="21839"/>
            </a:xfrm>
            <a:custGeom>
              <a:avLst/>
              <a:gdLst/>
              <a:ahLst/>
              <a:cxnLst/>
              <a:rect l="l" t="t" r="r" b="b"/>
              <a:pathLst>
                <a:path w="26320" h="874" extrusionOk="0">
                  <a:moveTo>
                    <a:pt x="25511" y="1"/>
                  </a:moveTo>
                  <a:cubicBezTo>
                    <a:pt x="20193" y="1"/>
                    <a:pt x="4212" y="553"/>
                    <a:pt x="101" y="806"/>
                  </a:cubicBezTo>
                  <a:cubicBezTo>
                    <a:pt x="1" y="806"/>
                    <a:pt x="1" y="873"/>
                    <a:pt x="101" y="873"/>
                  </a:cubicBezTo>
                  <a:cubicBezTo>
                    <a:pt x="4437" y="873"/>
                    <a:pt x="21983" y="373"/>
                    <a:pt x="26286" y="39"/>
                  </a:cubicBezTo>
                  <a:cubicBezTo>
                    <a:pt x="26320" y="39"/>
                    <a:pt x="26320" y="6"/>
                    <a:pt x="26286" y="6"/>
                  </a:cubicBezTo>
                  <a:cubicBezTo>
                    <a:pt x="26062" y="2"/>
                    <a:pt x="25803" y="1"/>
                    <a:pt x="25511" y="1"/>
                  </a:cubicBezTo>
                  <a:close/>
                </a:path>
              </a:pathLst>
            </a:custGeom>
            <a:solidFill>
              <a:srgbClr val="1025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365" y="760470"/>
            <a:ext cx="5242966" cy="546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1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RÚBRICA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293" y="1624564"/>
            <a:ext cx="8921414" cy="102016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5293" y="2644726"/>
            <a:ext cx="8921414" cy="360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9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sign Process Workshop by Slidesgo">
  <a:themeElements>
    <a:clrScheme name="Simple Light">
      <a:dk1>
        <a:srgbClr val="102540"/>
      </a:dk1>
      <a:lt1>
        <a:srgbClr val="FFFFFF"/>
      </a:lt1>
      <a:dk2>
        <a:srgbClr val="233D8C"/>
      </a:dk2>
      <a:lt2>
        <a:srgbClr val="025959"/>
      </a:lt2>
      <a:accent1>
        <a:srgbClr val="F2911B"/>
      </a:accent1>
      <a:accent2>
        <a:srgbClr val="F2916D"/>
      </a:accent2>
      <a:accent3>
        <a:srgbClr val="262829"/>
      </a:accent3>
      <a:accent4>
        <a:srgbClr val="DADCDD"/>
      </a:accent4>
      <a:accent5>
        <a:srgbClr val="BABABB"/>
      </a:accent5>
      <a:accent6>
        <a:srgbClr val="152A68"/>
      </a:accent6>
      <a:hlink>
        <a:srgbClr val="10254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