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5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6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18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19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9" r:id="rId2"/>
  </p:sldMasterIdLst>
  <p:notesMasterIdLst>
    <p:notesMasterId r:id="rId43"/>
  </p:notesMasterIdLst>
  <p:sldIdLst>
    <p:sldId id="392" r:id="rId3"/>
    <p:sldId id="341" r:id="rId4"/>
    <p:sldId id="400" r:id="rId5"/>
    <p:sldId id="401" r:id="rId6"/>
    <p:sldId id="340" r:id="rId7"/>
    <p:sldId id="350" r:id="rId8"/>
    <p:sldId id="351" r:id="rId9"/>
    <p:sldId id="383" r:id="rId10"/>
    <p:sldId id="382" r:id="rId11"/>
    <p:sldId id="353" r:id="rId12"/>
    <p:sldId id="402" r:id="rId13"/>
    <p:sldId id="354" r:id="rId14"/>
    <p:sldId id="356" r:id="rId15"/>
    <p:sldId id="363" r:id="rId16"/>
    <p:sldId id="361" r:id="rId17"/>
    <p:sldId id="394" r:id="rId18"/>
    <p:sldId id="396" r:id="rId19"/>
    <p:sldId id="395" r:id="rId20"/>
    <p:sldId id="397" r:id="rId21"/>
    <p:sldId id="405" r:id="rId22"/>
    <p:sldId id="406" r:id="rId23"/>
    <p:sldId id="407" r:id="rId24"/>
    <p:sldId id="398" r:id="rId25"/>
    <p:sldId id="366" r:id="rId26"/>
    <p:sldId id="367" r:id="rId27"/>
    <p:sldId id="368" r:id="rId28"/>
    <p:sldId id="369" r:id="rId29"/>
    <p:sldId id="370" r:id="rId30"/>
    <p:sldId id="371" r:id="rId31"/>
    <p:sldId id="372" r:id="rId32"/>
    <p:sldId id="374" r:id="rId33"/>
    <p:sldId id="377" r:id="rId34"/>
    <p:sldId id="378" r:id="rId35"/>
    <p:sldId id="379" r:id="rId36"/>
    <p:sldId id="403" r:id="rId37"/>
    <p:sldId id="404" r:id="rId38"/>
    <p:sldId id="387" r:id="rId39"/>
    <p:sldId id="388" r:id="rId40"/>
    <p:sldId id="399" r:id="rId41"/>
    <p:sldId id="389" r:id="rId4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Nancy Huertas Peña" initials="NHP" lastIdx="6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33"/>
    <a:srgbClr val="FFFF99"/>
    <a:srgbClr val="B48900"/>
    <a:srgbClr val="6C5200"/>
    <a:srgbClr val="C89800"/>
    <a:srgbClr val="742C2A"/>
    <a:srgbClr val="FF434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D083AE6-46FA-4A59-8FB0-9F97EB10719F}" styleName="Estilo claro 3 - Acento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D27102A9-8310-4765-A935-A1911B00CA55}" styleName="Estilo claro 1 - Acento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C4B1156A-380E-4F78-BDF5-A606A8083BF9}" styleName="Estilo medio 4 - Énfasis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Estilo medio 1 - Énfasis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659"/>
    <p:restoredTop sz="94886" autoAdjust="0"/>
  </p:normalViewPr>
  <p:slideViewPr>
    <p:cSldViewPr>
      <p:cViewPr>
        <p:scale>
          <a:sx n="60" d="100"/>
          <a:sy n="60" d="100"/>
        </p:scale>
        <p:origin x="-84" y="2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commentAuthors" Target="commentAuthor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/Relationships>
</file>

<file path=ppt/diagrams/_rels/data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image" Target="../media/image34.png"/></Relationships>
</file>

<file path=ppt/diagrams/_rels/data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image" Target="../media/image29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diagrams/_rels/drawing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image" Target="../media/image34.png"/></Relationships>
</file>

<file path=ppt/diagrams/_rels/drawing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image" Target="../media/image29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732FE9D-CCF6-41C3-BE0F-4AD1E7ECCC42}" type="doc">
      <dgm:prSet loTypeId="urn:microsoft.com/office/officeart/2005/8/layout/gear1" loCatId="cycle" qsTypeId="urn:microsoft.com/office/officeart/2005/8/quickstyle/3d3" qsCatId="3D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AEDDED62-D906-4CF2-8E5B-257C0D959679}">
      <dgm:prSet phldrT="[Texto]" custT="1"/>
      <dgm:spPr/>
      <dgm:t>
        <a:bodyPr/>
        <a:lstStyle/>
        <a:p>
          <a:r>
            <a:rPr lang="es-CO" sz="1800" dirty="0" smtClean="0"/>
            <a:t>Comité Escolar de Convivencia</a:t>
          </a:r>
          <a:endParaRPr lang="es-CO" sz="1800" dirty="0"/>
        </a:p>
      </dgm:t>
    </dgm:pt>
    <dgm:pt modelId="{7FA4FC38-ED33-4324-9387-378B376F6F3B}" type="parTrans" cxnId="{79EA47A3-7B09-468C-9F7F-993CBE33248D}">
      <dgm:prSet/>
      <dgm:spPr/>
      <dgm:t>
        <a:bodyPr/>
        <a:lstStyle/>
        <a:p>
          <a:endParaRPr lang="es-CO"/>
        </a:p>
      </dgm:t>
    </dgm:pt>
    <dgm:pt modelId="{BCC3DD45-DF57-4E44-B1F9-BDFDA3022D18}" type="sibTrans" cxnId="{79EA47A3-7B09-468C-9F7F-993CBE33248D}">
      <dgm:prSet/>
      <dgm:spPr/>
      <dgm:t>
        <a:bodyPr/>
        <a:lstStyle/>
        <a:p>
          <a:endParaRPr lang="es-CO"/>
        </a:p>
      </dgm:t>
    </dgm:pt>
    <dgm:pt modelId="{B25645A4-734C-4E92-8E25-0539AF5A3C93}">
      <dgm:prSet phldrT="[Texto]" custT="1"/>
      <dgm:spPr/>
      <dgm:t>
        <a:bodyPr/>
        <a:lstStyle/>
        <a:p>
          <a:r>
            <a:rPr lang="pt-BR" sz="1400" dirty="0" smtClean="0"/>
            <a:t>Comité Nacional de Convivencia Escolar</a:t>
          </a:r>
          <a:endParaRPr lang="es-CO" sz="1400" dirty="0"/>
        </a:p>
      </dgm:t>
    </dgm:pt>
    <dgm:pt modelId="{16AD2C70-3E37-4895-880A-DE9D037133DE}" type="parTrans" cxnId="{0FD11D64-03FC-4B36-9926-081CB14BA1E6}">
      <dgm:prSet/>
      <dgm:spPr/>
      <dgm:t>
        <a:bodyPr/>
        <a:lstStyle/>
        <a:p>
          <a:endParaRPr lang="es-CO"/>
        </a:p>
      </dgm:t>
    </dgm:pt>
    <dgm:pt modelId="{4270CC0A-A0CD-45F1-A32F-BBE28E0041A1}" type="sibTrans" cxnId="{0FD11D64-03FC-4B36-9926-081CB14BA1E6}">
      <dgm:prSet/>
      <dgm:spPr/>
      <dgm:t>
        <a:bodyPr/>
        <a:lstStyle/>
        <a:p>
          <a:endParaRPr lang="es-CO"/>
        </a:p>
      </dgm:t>
    </dgm:pt>
    <dgm:pt modelId="{6E2CFC62-FD06-4E3B-A866-77DE3145EF64}">
      <dgm:prSet custLinFactNeighborX="44364" custLinFactNeighborY="-54235"/>
      <dgm:spPr/>
      <dgm:t>
        <a:bodyPr/>
        <a:lstStyle/>
        <a:p>
          <a:endParaRPr lang="es-CO"/>
        </a:p>
      </dgm:t>
    </dgm:pt>
    <dgm:pt modelId="{42CA03CF-E49F-48A5-BF2A-D87256F91BC5}" type="parTrans" cxnId="{6419EFC3-B84A-4D1B-9064-1E39354EF63C}">
      <dgm:prSet/>
      <dgm:spPr/>
      <dgm:t>
        <a:bodyPr/>
        <a:lstStyle/>
        <a:p>
          <a:endParaRPr lang="es-MX"/>
        </a:p>
      </dgm:t>
    </dgm:pt>
    <dgm:pt modelId="{7F8F62D4-4DB0-4DA7-B268-C5A8FACAC893}" type="sibTrans" cxnId="{6419EFC3-B84A-4D1B-9064-1E39354EF63C}">
      <dgm:prSet/>
      <dgm:spPr/>
      <dgm:t>
        <a:bodyPr/>
        <a:lstStyle/>
        <a:p>
          <a:endParaRPr lang="es-MX"/>
        </a:p>
      </dgm:t>
    </dgm:pt>
    <dgm:pt modelId="{DC2761D9-DA0E-42F3-BEA7-846634D3E18F}">
      <dgm:prSet phldrT="[Texto]" custT="1"/>
      <dgm:spPr/>
      <dgm:t>
        <a:bodyPr/>
        <a:lstStyle/>
        <a:p>
          <a:endParaRPr lang="es-CO" sz="1300" dirty="0" smtClean="0"/>
        </a:p>
        <a:p>
          <a:r>
            <a:rPr lang="es-CO" sz="1200" dirty="0" smtClean="0"/>
            <a:t>Comités Municipales, Distritales y</a:t>
          </a:r>
        </a:p>
        <a:p>
          <a:r>
            <a:rPr lang="es-CO" sz="1200" dirty="0" smtClean="0"/>
            <a:t>Departamentales de Convivencia Escolar</a:t>
          </a:r>
          <a:endParaRPr lang="es-CO" sz="1200" dirty="0"/>
        </a:p>
      </dgm:t>
    </dgm:pt>
    <dgm:pt modelId="{46638D39-5796-4856-A91F-1C94BAEBAAF6}" type="sibTrans" cxnId="{AE92C313-0C85-43C4-95EC-4EF0A25A7C13}">
      <dgm:prSet/>
      <dgm:spPr/>
      <dgm:t>
        <a:bodyPr/>
        <a:lstStyle/>
        <a:p>
          <a:endParaRPr lang="es-CO"/>
        </a:p>
      </dgm:t>
    </dgm:pt>
    <dgm:pt modelId="{A6C3118D-8505-4329-B81D-EB72A583133D}" type="parTrans" cxnId="{AE92C313-0C85-43C4-95EC-4EF0A25A7C13}">
      <dgm:prSet/>
      <dgm:spPr/>
      <dgm:t>
        <a:bodyPr/>
        <a:lstStyle/>
        <a:p>
          <a:endParaRPr lang="es-CO"/>
        </a:p>
      </dgm:t>
    </dgm:pt>
    <dgm:pt modelId="{1F9A6269-74CD-499E-9B8F-2C0EBDF15965}" type="pres">
      <dgm:prSet presAssocID="{E732FE9D-CCF6-41C3-BE0F-4AD1E7ECCC42}" presName="composite" presStyleCnt="0">
        <dgm:presLayoutVars>
          <dgm:chMax val="3"/>
          <dgm:animLvl val="lvl"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221BC4D0-5FE3-46D7-98FE-1FCFBBB75899}" type="pres">
      <dgm:prSet presAssocID="{AEDDED62-D906-4CF2-8E5B-257C0D959679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81958ABE-4725-4D3E-8308-EEE27E469D6B}" type="pres">
      <dgm:prSet presAssocID="{AEDDED62-D906-4CF2-8E5B-257C0D959679}" presName="gear1srcNode" presStyleLbl="node1" presStyleIdx="0" presStyleCnt="3"/>
      <dgm:spPr/>
      <dgm:t>
        <a:bodyPr/>
        <a:lstStyle/>
        <a:p>
          <a:endParaRPr lang="es-CO"/>
        </a:p>
      </dgm:t>
    </dgm:pt>
    <dgm:pt modelId="{B8D733B6-CE48-48A0-A840-639CD4974B1E}" type="pres">
      <dgm:prSet presAssocID="{AEDDED62-D906-4CF2-8E5B-257C0D959679}" presName="gear1dstNode" presStyleLbl="node1" presStyleIdx="0" presStyleCnt="3"/>
      <dgm:spPr/>
      <dgm:t>
        <a:bodyPr/>
        <a:lstStyle/>
        <a:p>
          <a:endParaRPr lang="es-CO"/>
        </a:p>
      </dgm:t>
    </dgm:pt>
    <dgm:pt modelId="{59395F8A-BE3A-4C67-A508-603463E91CE8}" type="pres">
      <dgm:prSet presAssocID="{DC2761D9-DA0E-42F3-BEA7-846634D3E18F}" presName="gear2" presStyleLbl="node1" presStyleIdx="1" presStyleCnt="3" custScaleX="144455" custScaleY="128503">
        <dgm:presLayoutVars>
          <dgm:chMax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69974882-F5A0-4F19-9BBA-AF716504EB5E}" type="pres">
      <dgm:prSet presAssocID="{DC2761D9-DA0E-42F3-BEA7-846634D3E18F}" presName="gear2srcNode" presStyleLbl="node1" presStyleIdx="1" presStyleCnt="3"/>
      <dgm:spPr/>
      <dgm:t>
        <a:bodyPr/>
        <a:lstStyle/>
        <a:p>
          <a:endParaRPr lang="es-CO"/>
        </a:p>
      </dgm:t>
    </dgm:pt>
    <dgm:pt modelId="{9D8EA0B9-E2CE-45FD-AF39-E66715AAA976}" type="pres">
      <dgm:prSet presAssocID="{DC2761D9-DA0E-42F3-BEA7-846634D3E18F}" presName="gear2dstNode" presStyleLbl="node1" presStyleIdx="1" presStyleCnt="3"/>
      <dgm:spPr/>
      <dgm:t>
        <a:bodyPr/>
        <a:lstStyle/>
        <a:p>
          <a:endParaRPr lang="es-CO"/>
        </a:p>
      </dgm:t>
    </dgm:pt>
    <dgm:pt modelId="{4EDB5A4D-6D1B-493B-9408-B58FCEB3D5F4}" type="pres">
      <dgm:prSet presAssocID="{B25645A4-734C-4E92-8E25-0539AF5A3C93}" presName="gear3" presStyleLbl="node1" presStyleIdx="2" presStyleCnt="3" custScaleX="118834" custScaleY="113900"/>
      <dgm:spPr/>
      <dgm:t>
        <a:bodyPr/>
        <a:lstStyle/>
        <a:p>
          <a:endParaRPr lang="es-CO"/>
        </a:p>
      </dgm:t>
    </dgm:pt>
    <dgm:pt modelId="{27F1AE4A-85FC-4200-B59B-D8467CEBE24B}" type="pres">
      <dgm:prSet presAssocID="{B25645A4-734C-4E92-8E25-0539AF5A3C93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BE4DC696-7C93-4549-A189-04F3E109A7F8}" type="pres">
      <dgm:prSet presAssocID="{B25645A4-734C-4E92-8E25-0539AF5A3C93}" presName="gear3srcNode" presStyleLbl="node1" presStyleIdx="2" presStyleCnt="3"/>
      <dgm:spPr/>
      <dgm:t>
        <a:bodyPr/>
        <a:lstStyle/>
        <a:p>
          <a:endParaRPr lang="es-CO"/>
        </a:p>
      </dgm:t>
    </dgm:pt>
    <dgm:pt modelId="{1A1C8E26-634F-482A-B3EC-A5DA024E0D0D}" type="pres">
      <dgm:prSet presAssocID="{B25645A4-734C-4E92-8E25-0539AF5A3C93}" presName="gear3dstNode" presStyleLbl="node1" presStyleIdx="2" presStyleCnt="3"/>
      <dgm:spPr/>
      <dgm:t>
        <a:bodyPr/>
        <a:lstStyle/>
        <a:p>
          <a:endParaRPr lang="es-CO"/>
        </a:p>
      </dgm:t>
    </dgm:pt>
    <dgm:pt modelId="{425253EB-682A-404D-9CA7-21DF3B79DF0F}" type="pres">
      <dgm:prSet presAssocID="{BCC3DD45-DF57-4E44-B1F9-BDFDA3022D18}" presName="connector1" presStyleLbl="sibTrans2D1" presStyleIdx="0" presStyleCnt="3"/>
      <dgm:spPr/>
      <dgm:t>
        <a:bodyPr/>
        <a:lstStyle/>
        <a:p>
          <a:endParaRPr lang="es-CO"/>
        </a:p>
      </dgm:t>
    </dgm:pt>
    <dgm:pt modelId="{15E9966E-1F95-47CD-B726-B9D54C4054AD}" type="pres">
      <dgm:prSet presAssocID="{46638D39-5796-4856-A91F-1C94BAEBAAF6}" presName="connector2" presStyleLbl="sibTrans2D1" presStyleIdx="1" presStyleCnt="3" custLinFactNeighborX="-9151" custLinFactNeighborY="-6817"/>
      <dgm:spPr/>
      <dgm:t>
        <a:bodyPr/>
        <a:lstStyle/>
        <a:p>
          <a:endParaRPr lang="es-CO"/>
        </a:p>
      </dgm:t>
    </dgm:pt>
    <dgm:pt modelId="{D4B62B98-6CCA-4A8E-B61B-33D098DC1F96}" type="pres">
      <dgm:prSet presAssocID="{4270CC0A-A0CD-45F1-A32F-BBE28E0041A1}" presName="connector3" presStyleLbl="sibTrans2D1" presStyleIdx="2" presStyleCnt="3"/>
      <dgm:spPr/>
      <dgm:t>
        <a:bodyPr/>
        <a:lstStyle/>
        <a:p>
          <a:endParaRPr lang="es-CO"/>
        </a:p>
      </dgm:t>
    </dgm:pt>
  </dgm:ptLst>
  <dgm:cxnLst>
    <dgm:cxn modelId="{D92D4C4F-767A-40B5-BD00-FBA9B1313AA8}" type="presOf" srcId="{B25645A4-734C-4E92-8E25-0539AF5A3C93}" destId="{27F1AE4A-85FC-4200-B59B-D8467CEBE24B}" srcOrd="1" destOrd="0" presId="urn:microsoft.com/office/officeart/2005/8/layout/gear1"/>
    <dgm:cxn modelId="{6419EFC3-B84A-4D1B-9064-1E39354EF63C}" srcId="{E732FE9D-CCF6-41C3-BE0F-4AD1E7ECCC42}" destId="{6E2CFC62-FD06-4E3B-A866-77DE3145EF64}" srcOrd="3" destOrd="0" parTransId="{42CA03CF-E49F-48A5-BF2A-D87256F91BC5}" sibTransId="{7F8F62D4-4DB0-4DA7-B268-C5A8FACAC893}"/>
    <dgm:cxn modelId="{A3707745-7A69-40F2-9A55-4B3C3EE3C34B}" type="presOf" srcId="{E732FE9D-CCF6-41C3-BE0F-4AD1E7ECCC42}" destId="{1F9A6269-74CD-499E-9B8F-2C0EBDF15965}" srcOrd="0" destOrd="0" presId="urn:microsoft.com/office/officeart/2005/8/layout/gear1"/>
    <dgm:cxn modelId="{CEE51509-E406-4AB3-A0E5-D2D1E7028861}" type="presOf" srcId="{B25645A4-734C-4E92-8E25-0539AF5A3C93}" destId="{BE4DC696-7C93-4549-A189-04F3E109A7F8}" srcOrd="2" destOrd="0" presId="urn:microsoft.com/office/officeart/2005/8/layout/gear1"/>
    <dgm:cxn modelId="{2A9DDC75-87AF-4318-B62E-6B01B1CD9E24}" type="presOf" srcId="{46638D39-5796-4856-A91F-1C94BAEBAAF6}" destId="{15E9966E-1F95-47CD-B726-B9D54C4054AD}" srcOrd="0" destOrd="0" presId="urn:microsoft.com/office/officeart/2005/8/layout/gear1"/>
    <dgm:cxn modelId="{A6C4CA95-50D4-440E-8423-FED9E65F511C}" type="presOf" srcId="{B25645A4-734C-4E92-8E25-0539AF5A3C93}" destId="{1A1C8E26-634F-482A-B3EC-A5DA024E0D0D}" srcOrd="3" destOrd="0" presId="urn:microsoft.com/office/officeart/2005/8/layout/gear1"/>
    <dgm:cxn modelId="{5087B60E-91C4-4A07-B712-0AE2247DDA4B}" type="presOf" srcId="{DC2761D9-DA0E-42F3-BEA7-846634D3E18F}" destId="{59395F8A-BE3A-4C67-A508-603463E91CE8}" srcOrd="0" destOrd="0" presId="urn:microsoft.com/office/officeart/2005/8/layout/gear1"/>
    <dgm:cxn modelId="{F3B4A39B-1ECC-45E9-BBD4-980818D7BF5A}" type="presOf" srcId="{AEDDED62-D906-4CF2-8E5B-257C0D959679}" destId="{221BC4D0-5FE3-46D7-98FE-1FCFBBB75899}" srcOrd="0" destOrd="0" presId="urn:microsoft.com/office/officeart/2005/8/layout/gear1"/>
    <dgm:cxn modelId="{AE92C313-0C85-43C4-95EC-4EF0A25A7C13}" srcId="{E732FE9D-CCF6-41C3-BE0F-4AD1E7ECCC42}" destId="{DC2761D9-DA0E-42F3-BEA7-846634D3E18F}" srcOrd="1" destOrd="0" parTransId="{A6C3118D-8505-4329-B81D-EB72A583133D}" sibTransId="{46638D39-5796-4856-A91F-1C94BAEBAAF6}"/>
    <dgm:cxn modelId="{E4B46601-D3B6-4339-942A-B04D815EAB9E}" type="presOf" srcId="{4270CC0A-A0CD-45F1-A32F-BBE28E0041A1}" destId="{D4B62B98-6CCA-4A8E-B61B-33D098DC1F96}" srcOrd="0" destOrd="0" presId="urn:microsoft.com/office/officeart/2005/8/layout/gear1"/>
    <dgm:cxn modelId="{96EF26AE-C399-4FD6-A6D5-A17D035D40B2}" type="presOf" srcId="{DC2761D9-DA0E-42F3-BEA7-846634D3E18F}" destId="{9D8EA0B9-E2CE-45FD-AF39-E66715AAA976}" srcOrd="2" destOrd="0" presId="urn:microsoft.com/office/officeart/2005/8/layout/gear1"/>
    <dgm:cxn modelId="{0FD11D64-03FC-4B36-9926-081CB14BA1E6}" srcId="{E732FE9D-CCF6-41C3-BE0F-4AD1E7ECCC42}" destId="{B25645A4-734C-4E92-8E25-0539AF5A3C93}" srcOrd="2" destOrd="0" parTransId="{16AD2C70-3E37-4895-880A-DE9D037133DE}" sibTransId="{4270CC0A-A0CD-45F1-A32F-BBE28E0041A1}"/>
    <dgm:cxn modelId="{373F6726-EBC4-4DCB-B3D9-721B470C2D1F}" type="presOf" srcId="{AEDDED62-D906-4CF2-8E5B-257C0D959679}" destId="{B8D733B6-CE48-48A0-A840-639CD4974B1E}" srcOrd="2" destOrd="0" presId="urn:microsoft.com/office/officeart/2005/8/layout/gear1"/>
    <dgm:cxn modelId="{79EA47A3-7B09-468C-9F7F-993CBE33248D}" srcId="{E732FE9D-CCF6-41C3-BE0F-4AD1E7ECCC42}" destId="{AEDDED62-D906-4CF2-8E5B-257C0D959679}" srcOrd="0" destOrd="0" parTransId="{7FA4FC38-ED33-4324-9387-378B376F6F3B}" sibTransId="{BCC3DD45-DF57-4E44-B1F9-BDFDA3022D18}"/>
    <dgm:cxn modelId="{F8EB0997-10A9-4F63-AA91-83766DEE5936}" type="presOf" srcId="{B25645A4-734C-4E92-8E25-0539AF5A3C93}" destId="{4EDB5A4D-6D1B-493B-9408-B58FCEB3D5F4}" srcOrd="0" destOrd="0" presId="urn:microsoft.com/office/officeart/2005/8/layout/gear1"/>
    <dgm:cxn modelId="{200154F0-0A7B-44C3-B398-0593A99FEA73}" type="presOf" srcId="{DC2761D9-DA0E-42F3-BEA7-846634D3E18F}" destId="{69974882-F5A0-4F19-9BBA-AF716504EB5E}" srcOrd="1" destOrd="0" presId="urn:microsoft.com/office/officeart/2005/8/layout/gear1"/>
    <dgm:cxn modelId="{ACAE1AA9-E935-42EC-8820-0CB6B73DAE0F}" type="presOf" srcId="{BCC3DD45-DF57-4E44-B1F9-BDFDA3022D18}" destId="{425253EB-682A-404D-9CA7-21DF3B79DF0F}" srcOrd="0" destOrd="0" presId="urn:microsoft.com/office/officeart/2005/8/layout/gear1"/>
    <dgm:cxn modelId="{543908F3-29FB-4180-9E95-99EE540591AB}" type="presOf" srcId="{AEDDED62-D906-4CF2-8E5B-257C0D959679}" destId="{81958ABE-4725-4D3E-8308-EEE27E469D6B}" srcOrd="1" destOrd="0" presId="urn:microsoft.com/office/officeart/2005/8/layout/gear1"/>
    <dgm:cxn modelId="{DAFCD015-6550-455B-8EAC-7DB1703893FA}" type="presParOf" srcId="{1F9A6269-74CD-499E-9B8F-2C0EBDF15965}" destId="{221BC4D0-5FE3-46D7-98FE-1FCFBBB75899}" srcOrd="0" destOrd="0" presId="urn:microsoft.com/office/officeart/2005/8/layout/gear1"/>
    <dgm:cxn modelId="{16E1D2F7-7CFC-4E41-A699-48649EC634BC}" type="presParOf" srcId="{1F9A6269-74CD-499E-9B8F-2C0EBDF15965}" destId="{81958ABE-4725-4D3E-8308-EEE27E469D6B}" srcOrd="1" destOrd="0" presId="urn:microsoft.com/office/officeart/2005/8/layout/gear1"/>
    <dgm:cxn modelId="{0205EDAB-DC52-4B26-AFB9-64EBF0317E7C}" type="presParOf" srcId="{1F9A6269-74CD-499E-9B8F-2C0EBDF15965}" destId="{B8D733B6-CE48-48A0-A840-639CD4974B1E}" srcOrd="2" destOrd="0" presId="urn:microsoft.com/office/officeart/2005/8/layout/gear1"/>
    <dgm:cxn modelId="{18847089-D985-4F14-A187-5C78B5D94B39}" type="presParOf" srcId="{1F9A6269-74CD-499E-9B8F-2C0EBDF15965}" destId="{59395F8A-BE3A-4C67-A508-603463E91CE8}" srcOrd="3" destOrd="0" presId="urn:microsoft.com/office/officeart/2005/8/layout/gear1"/>
    <dgm:cxn modelId="{C72FA63B-9EEA-494E-ADDF-F87C5D02130F}" type="presParOf" srcId="{1F9A6269-74CD-499E-9B8F-2C0EBDF15965}" destId="{69974882-F5A0-4F19-9BBA-AF716504EB5E}" srcOrd="4" destOrd="0" presId="urn:microsoft.com/office/officeart/2005/8/layout/gear1"/>
    <dgm:cxn modelId="{555E2343-B556-4B2B-981C-5168168C0817}" type="presParOf" srcId="{1F9A6269-74CD-499E-9B8F-2C0EBDF15965}" destId="{9D8EA0B9-E2CE-45FD-AF39-E66715AAA976}" srcOrd="5" destOrd="0" presId="urn:microsoft.com/office/officeart/2005/8/layout/gear1"/>
    <dgm:cxn modelId="{9EEC317B-98AF-4F98-9A23-9E33B83A3735}" type="presParOf" srcId="{1F9A6269-74CD-499E-9B8F-2C0EBDF15965}" destId="{4EDB5A4D-6D1B-493B-9408-B58FCEB3D5F4}" srcOrd="6" destOrd="0" presId="urn:microsoft.com/office/officeart/2005/8/layout/gear1"/>
    <dgm:cxn modelId="{A69E2D5C-617F-4F45-ACF8-0A69A5886ACA}" type="presParOf" srcId="{1F9A6269-74CD-499E-9B8F-2C0EBDF15965}" destId="{27F1AE4A-85FC-4200-B59B-D8467CEBE24B}" srcOrd="7" destOrd="0" presId="urn:microsoft.com/office/officeart/2005/8/layout/gear1"/>
    <dgm:cxn modelId="{B63744FB-A175-40AC-9F50-431AA9646736}" type="presParOf" srcId="{1F9A6269-74CD-499E-9B8F-2C0EBDF15965}" destId="{BE4DC696-7C93-4549-A189-04F3E109A7F8}" srcOrd="8" destOrd="0" presId="urn:microsoft.com/office/officeart/2005/8/layout/gear1"/>
    <dgm:cxn modelId="{F1367DA6-1F86-468E-A706-29872D5D801D}" type="presParOf" srcId="{1F9A6269-74CD-499E-9B8F-2C0EBDF15965}" destId="{1A1C8E26-634F-482A-B3EC-A5DA024E0D0D}" srcOrd="9" destOrd="0" presId="urn:microsoft.com/office/officeart/2005/8/layout/gear1"/>
    <dgm:cxn modelId="{8DF58515-045F-4C27-B172-9E21D9BD3D0A}" type="presParOf" srcId="{1F9A6269-74CD-499E-9B8F-2C0EBDF15965}" destId="{425253EB-682A-404D-9CA7-21DF3B79DF0F}" srcOrd="10" destOrd="0" presId="urn:microsoft.com/office/officeart/2005/8/layout/gear1"/>
    <dgm:cxn modelId="{41CF8187-7E4F-492B-90A4-8E064D3663C3}" type="presParOf" srcId="{1F9A6269-74CD-499E-9B8F-2C0EBDF15965}" destId="{15E9966E-1F95-47CD-B726-B9D54C4054AD}" srcOrd="11" destOrd="0" presId="urn:microsoft.com/office/officeart/2005/8/layout/gear1"/>
    <dgm:cxn modelId="{8F8330C2-0328-40CF-BB8A-37E1AE95657C}" type="presParOf" srcId="{1F9A6269-74CD-499E-9B8F-2C0EBDF15965}" destId="{D4B62B98-6CCA-4A8E-B61B-33D098DC1F96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042E8AAF-324E-4C53-A21D-9A945B41F654}" type="doc">
      <dgm:prSet loTypeId="urn:microsoft.com/office/officeart/2008/layout/PictureStrips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A75B8830-6C99-4E34-8E9C-4394C83B5CAC}">
      <dgm:prSet phldrT="[Texto]"/>
      <dgm:spPr/>
      <dgm:t>
        <a:bodyPr/>
        <a:lstStyle/>
        <a:p>
          <a:pPr algn="just"/>
          <a:r>
            <a:rPr lang="es-ES" dirty="0" smtClean="0"/>
            <a:t>El manual expresa de manera clara y directa la promoción y garantía de los derechos humanos y en especial de los derechos humanos sexuales y reproductivos</a:t>
          </a:r>
          <a:endParaRPr lang="es-ES" dirty="0"/>
        </a:p>
      </dgm:t>
    </dgm:pt>
    <dgm:pt modelId="{234A808C-CCAA-43BE-AAC5-58DDEE1B1E4C}" type="parTrans" cxnId="{21688958-8950-484E-AE8E-E398C9FE8991}">
      <dgm:prSet/>
      <dgm:spPr/>
      <dgm:t>
        <a:bodyPr/>
        <a:lstStyle/>
        <a:p>
          <a:endParaRPr lang="es-ES"/>
        </a:p>
      </dgm:t>
    </dgm:pt>
    <dgm:pt modelId="{B3255CEB-352B-4881-B2C0-656092B1280D}" type="sibTrans" cxnId="{21688958-8950-484E-AE8E-E398C9FE8991}">
      <dgm:prSet/>
      <dgm:spPr/>
      <dgm:t>
        <a:bodyPr/>
        <a:lstStyle/>
        <a:p>
          <a:endParaRPr lang="es-ES"/>
        </a:p>
      </dgm:t>
    </dgm:pt>
    <dgm:pt modelId="{7FC2A2AB-1D16-41D8-AB38-C59C6B65A5FC}">
      <dgm:prSet phldrT="[Texto]"/>
      <dgm:spPr/>
      <dgm:t>
        <a:bodyPr/>
        <a:lstStyle/>
        <a:p>
          <a:pPr algn="just"/>
          <a:r>
            <a:rPr lang="es-ES" dirty="0" smtClean="0"/>
            <a:t>El manual expresa de manera clara y directa la necesidad de protección y garantía de derechos a los grupos a los que la mayoría considera diferentes </a:t>
          </a:r>
          <a:endParaRPr lang="es-ES" dirty="0"/>
        </a:p>
      </dgm:t>
    </dgm:pt>
    <dgm:pt modelId="{85CFA12E-3645-4E08-9BEB-95044AF8576E}" type="parTrans" cxnId="{48915892-0B99-4ACF-9BAE-B3D58C96B51C}">
      <dgm:prSet/>
      <dgm:spPr/>
      <dgm:t>
        <a:bodyPr/>
        <a:lstStyle/>
        <a:p>
          <a:endParaRPr lang="es-ES"/>
        </a:p>
      </dgm:t>
    </dgm:pt>
    <dgm:pt modelId="{27D1C878-4ADF-4C80-AF19-A36EE054FCBA}" type="sibTrans" cxnId="{48915892-0B99-4ACF-9BAE-B3D58C96B51C}">
      <dgm:prSet/>
      <dgm:spPr/>
      <dgm:t>
        <a:bodyPr/>
        <a:lstStyle/>
        <a:p>
          <a:endParaRPr lang="es-ES"/>
        </a:p>
      </dgm:t>
    </dgm:pt>
    <dgm:pt modelId="{1312D95E-2D01-45FF-B2AD-9083A3AA4AC3}" type="pres">
      <dgm:prSet presAssocID="{042E8AAF-324E-4C53-A21D-9A945B41F654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1EC36776-5A26-4001-9AB3-5B238FF08EB1}" type="pres">
      <dgm:prSet presAssocID="{A75B8830-6C99-4E34-8E9C-4394C83B5CAC}" presName="composite" presStyleCnt="0"/>
      <dgm:spPr/>
    </dgm:pt>
    <dgm:pt modelId="{6445D3EA-8639-4712-B64F-EB2E1E27323E}" type="pres">
      <dgm:prSet presAssocID="{A75B8830-6C99-4E34-8E9C-4394C83B5CAC}" presName="rect1" presStyleLbl="trAlignAcc1" presStyleIdx="0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AACD398-52A1-4DB7-97D2-D14B600AAF00}" type="pres">
      <dgm:prSet presAssocID="{A75B8830-6C99-4E34-8E9C-4394C83B5CAC}" presName="rect2" presStyleLbl="fgImgPlace1" presStyleIdx="0" presStyleCnt="2" custScaleX="126411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7838AFF8-C0CD-4B91-A853-D4B0FDC75A17}" type="pres">
      <dgm:prSet presAssocID="{B3255CEB-352B-4881-B2C0-656092B1280D}" presName="sibTrans" presStyleCnt="0"/>
      <dgm:spPr/>
    </dgm:pt>
    <dgm:pt modelId="{DC6BEDFF-2952-4E71-9D9C-0F2559D01B4D}" type="pres">
      <dgm:prSet presAssocID="{7FC2A2AB-1D16-41D8-AB38-C59C6B65A5FC}" presName="composite" presStyleCnt="0"/>
      <dgm:spPr/>
    </dgm:pt>
    <dgm:pt modelId="{E6E29B08-4F3B-4A2A-A9EA-D8EA740ABC06}" type="pres">
      <dgm:prSet presAssocID="{7FC2A2AB-1D16-41D8-AB38-C59C6B65A5FC}" presName="rect1" presStyleLbl="trAlignAcc1" presStyleIdx="1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0E3FE4B-6B8A-44F6-AACC-AA6DCEF35FD1}" type="pres">
      <dgm:prSet presAssocID="{7FC2A2AB-1D16-41D8-AB38-C59C6B65A5FC}" presName="rect2" presStyleLbl="fgImgPlace1" presStyleIdx="1" presStyleCnt="2" custScaleX="122476" custLinFactNeighborX="1357" custLinFactNeighborY="1330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</dgm:ptLst>
  <dgm:cxnLst>
    <dgm:cxn modelId="{48915892-0B99-4ACF-9BAE-B3D58C96B51C}" srcId="{042E8AAF-324E-4C53-A21D-9A945B41F654}" destId="{7FC2A2AB-1D16-41D8-AB38-C59C6B65A5FC}" srcOrd="1" destOrd="0" parTransId="{85CFA12E-3645-4E08-9BEB-95044AF8576E}" sibTransId="{27D1C878-4ADF-4C80-AF19-A36EE054FCBA}"/>
    <dgm:cxn modelId="{C16D28B8-F765-43D5-B1BC-6FD859498FF9}" type="presOf" srcId="{042E8AAF-324E-4C53-A21D-9A945B41F654}" destId="{1312D95E-2D01-45FF-B2AD-9083A3AA4AC3}" srcOrd="0" destOrd="0" presId="urn:microsoft.com/office/officeart/2008/layout/PictureStrips"/>
    <dgm:cxn modelId="{8C8CC991-6F94-4D0E-BA3B-0D290FD96E0C}" type="presOf" srcId="{7FC2A2AB-1D16-41D8-AB38-C59C6B65A5FC}" destId="{E6E29B08-4F3B-4A2A-A9EA-D8EA740ABC06}" srcOrd="0" destOrd="0" presId="urn:microsoft.com/office/officeart/2008/layout/PictureStrips"/>
    <dgm:cxn modelId="{8D932143-D39A-4B2A-B248-22904292161B}" type="presOf" srcId="{A75B8830-6C99-4E34-8E9C-4394C83B5CAC}" destId="{6445D3EA-8639-4712-B64F-EB2E1E27323E}" srcOrd="0" destOrd="0" presId="urn:microsoft.com/office/officeart/2008/layout/PictureStrips"/>
    <dgm:cxn modelId="{21688958-8950-484E-AE8E-E398C9FE8991}" srcId="{042E8AAF-324E-4C53-A21D-9A945B41F654}" destId="{A75B8830-6C99-4E34-8E9C-4394C83B5CAC}" srcOrd="0" destOrd="0" parTransId="{234A808C-CCAA-43BE-AAC5-58DDEE1B1E4C}" sibTransId="{B3255CEB-352B-4881-B2C0-656092B1280D}"/>
    <dgm:cxn modelId="{C3488284-26C8-4643-9C11-673ED784DF06}" type="presParOf" srcId="{1312D95E-2D01-45FF-B2AD-9083A3AA4AC3}" destId="{1EC36776-5A26-4001-9AB3-5B238FF08EB1}" srcOrd="0" destOrd="0" presId="urn:microsoft.com/office/officeart/2008/layout/PictureStrips"/>
    <dgm:cxn modelId="{326FC902-E803-4AB6-9D72-8BD069AF8486}" type="presParOf" srcId="{1EC36776-5A26-4001-9AB3-5B238FF08EB1}" destId="{6445D3EA-8639-4712-B64F-EB2E1E27323E}" srcOrd="0" destOrd="0" presId="urn:microsoft.com/office/officeart/2008/layout/PictureStrips"/>
    <dgm:cxn modelId="{C4B8D427-9792-47D0-955E-D8574A0F9987}" type="presParOf" srcId="{1EC36776-5A26-4001-9AB3-5B238FF08EB1}" destId="{AAACD398-52A1-4DB7-97D2-D14B600AAF00}" srcOrd="1" destOrd="0" presId="urn:microsoft.com/office/officeart/2008/layout/PictureStrips"/>
    <dgm:cxn modelId="{6F38D5EE-A8D3-4CD1-9367-59BFA437FD4B}" type="presParOf" srcId="{1312D95E-2D01-45FF-B2AD-9083A3AA4AC3}" destId="{7838AFF8-C0CD-4B91-A853-D4B0FDC75A17}" srcOrd="1" destOrd="0" presId="urn:microsoft.com/office/officeart/2008/layout/PictureStrips"/>
    <dgm:cxn modelId="{1CAC555C-ACF8-4A3B-801A-31401F11693B}" type="presParOf" srcId="{1312D95E-2D01-45FF-B2AD-9083A3AA4AC3}" destId="{DC6BEDFF-2952-4E71-9D9C-0F2559D01B4D}" srcOrd="2" destOrd="0" presId="urn:microsoft.com/office/officeart/2008/layout/PictureStrips"/>
    <dgm:cxn modelId="{A48B4597-2881-4631-80E3-D0486F29EF42}" type="presParOf" srcId="{DC6BEDFF-2952-4E71-9D9C-0F2559D01B4D}" destId="{E6E29B08-4F3B-4A2A-A9EA-D8EA740ABC06}" srcOrd="0" destOrd="0" presId="urn:microsoft.com/office/officeart/2008/layout/PictureStrips"/>
    <dgm:cxn modelId="{8BF97339-7C3E-41C3-AFFC-F941B7E3DB38}" type="presParOf" srcId="{DC6BEDFF-2952-4E71-9D9C-0F2559D01B4D}" destId="{A0E3FE4B-6B8A-44F6-AACC-AA6DCEF35FD1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4BD5A9DA-7E7C-4E32-8175-6C9096C5B520}" type="doc">
      <dgm:prSet loTypeId="urn:microsoft.com/office/officeart/2005/8/layout/vList5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CO"/>
        </a:p>
      </dgm:t>
    </dgm:pt>
    <dgm:pt modelId="{2A00B670-6086-49E0-89FC-D0F7A6EE7828}">
      <dgm:prSet phldrT="[Texto]"/>
      <dgm:spPr/>
      <dgm:t>
        <a:bodyPr/>
        <a:lstStyle/>
        <a:p>
          <a:r>
            <a:rPr lang="es-CO" dirty="0" smtClean="0"/>
            <a:t>COMITÉ ESCOLAR DE CONVIVENCIA</a:t>
          </a:r>
          <a:endParaRPr lang="es-CO" dirty="0"/>
        </a:p>
      </dgm:t>
    </dgm:pt>
    <dgm:pt modelId="{0CD1E9D7-1236-46C8-8551-86BF1E995FC9}" type="parTrans" cxnId="{8D9D00BA-BF8F-4D31-9650-0DB809653622}">
      <dgm:prSet/>
      <dgm:spPr/>
      <dgm:t>
        <a:bodyPr/>
        <a:lstStyle/>
        <a:p>
          <a:endParaRPr lang="es-CO"/>
        </a:p>
      </dgm:t>
    </dgm:pt>
    <dgm:pt modelId="{D58DC371-D458-45E7-BDC6-66B91424D520}" type="sibTrans" cxnId="{8D9D00BA-BF8F-4D31-9650-0DB809653622}">
      <dgm:prSet/>
      <dgm:spPr/>
      <dgm:t>
        <a:bodyPr/>
        <a:lstStyle/>
        <a:p>
          <a:endParaRPr lang="es-CO"/>
        </a:p>
      </dgm:t>
    </dgm:pt>
    <dgm:pt modelId="{E180AC46-97F1-4446-80E2-B79B607185F0}">
      <dgm:prSet phldrT="[Texto]"/>
      <dgm:spPr/>
      <dgm:t>
        <a:bodyPr/>
        <a:lstStyle/>
        <a:p>
          <a:r>
            <a:rPr lang="es-CO" dirty="0" smtClean="0"/>
            <a:t>Conformación 2016</a:t>
          </a:r>
          <a:endParaRPr lang="es-CO" dirty="0"/>
        </a:p>
      </dgm:t>
    </dgm:pt>
    <dgm:pt modelId="{671BDBF0-1CBB-4A5B-A52E-D3059353F8FD}" type="parTrans" cxnId="{702B245D-EA97-4C20-9C7E-2053C2ADA752}">
      <dgm:prSet/>
      <dgm:spPr/>
      <dgm:t>
        <a:bodyPr/>
        <a:lstStyle/>
        <a:p>
          <a:endParaRPr lang="es-CO"/>
        </a:p>
      </dgm:t>
    </dgm:pt>
    <dgm:pt modelId="{D72A5474-2D80-4DAD-8DB2-198F859213EA}" type="sibTrans" cxnId="{702B245D-EA97-4C20-9C7E-2053C2ADA752}">
      <dgm:prSet/>
      <dgm:spPr/>
      <dgm:t>
        <a:bodyPr/>
        <a:lstStyle/>
        <a:p>
          <a:endParaRPr lang="es-CO"/>
        </a:p>
      </dgm:t>
    </dgm:pt>
    <dgm:pt modelId="{D6750570-AFB0-4DBD-B161-7E48270FF085}">
      <dgm:prSet phldrT="[Texto]"/>
      <dgm:spPr/>
      <dgm:t>
        <a:bodyPr/>
        <a:lstStyle/>
        <a:p>
          <a:r>
            <a:rPr lang="es-CO" dirty="0" smtClean="0"/>
            <a:t>Reunir en medio digital evidencias.</a:t>
          </a:r>
          <a:endParaRPr lang="es-CO" dirty="0"/>
        </a:p>
      </dgm:t>
    </dgm:pt>
    <dgm:pt modelId="{64EA797D-3931-48C6-AE5A-6AF1015F1D2C}" type="parTrans" cxnId="{05677184-BE75-4D41-9D55-C5F2A1AB2DDF}">
      <dgm:prSet/>
      <dgm:spPr/>
      <dgm:t>
        <a:bodyPr/>
        <a:lstStyle/>
        <a:p>
          <a:endParaRPr lang="es-CO"/>
        </a:p>
      </dgm:t>
    </dgm:pt>
    <dgm:pt modelId="{59CCF12D-CF87-4FA3-8060-EFF5EDAE537F}" type="sibTrans" cxnId="{05677184-BE75-4D41-9D55-C5F2A1AB2DDF}">
      <dgm:prSet/>
      <dgm:spPr/>
      <dgm:t>
        <a:bodyPr/>
        <a:lstStyle/>
        <a:p>
          <a:endParaRPr lang="es-CO"/>
        </a:p>
      </dgm:t>
    </dgm:pt>
    <dgm:pt modelId="{637E88D7-15F3-40AB-994C-1B56DDDCF4E3}">
      <dgm:prSet phldrT="[Texto]"/>
      <dgm:spPr/>
      <dgm:t>
        <a:bodyPr/>
        <a:lstStyle/>
        <a:p>
          <a:r>
            <a:rPr lang="es-CO" dirty="0" smtClean="0"/>
            <a:t>MANUALES DE CONVIVENCIA</a:t>
          </a:r>
          <a:endParaRPr lang="es-CO" dirty="0"/>
        </a:p>
      </dgm:t>
    </dgm:pt>
    <dgm:pt modelId="{DFFD0D2D-053C-4156-8E77-464465E1BF93}" type="parTrans" cxnId="{EE3107E2-4483-4872-81DD-11B74D8F295D}">
      <dgm:prSet/>
      <dgm:spPr/>
      <dgm:t>
        <a:bodyPr/>
        <a:lstStyle/>
        <a:p>
          <a:endParaRPr lang="es-CO"/>
        </a:p>
      </dgm:t>
    </dgm:pt>
    <dgm:pt modelId="{C3D36D3D-8D21-42EC-AC97-DDEB8E6D2B10}" type="sibTrans" cxnId="{EE3107E2-4483-4872-81DD-11B74D8F295D}">
      <dgm:prSet/>
      <dgm:spPr/>
      <dgm:t>
        <a:bodyPr/>
        <a:lstStyle/>
        <a:p>
          <a:endParaRPr lang="es-CO"/>
        </a:p>
      </dgm:t>
    </dgm:pt>
    <dgm:pt modelId="{0C3BBF95-91DC-4E1A-ABEB-F567AE0C09D8}">
      <dgm:prSet phldrT="[Texto]"/>
      <dgm:spPr/>
      <dgm:t>
        <a:bodyPr/>
        <a:lstStyle/>
        <a:p>
          <a:r>
            <a:rPr lang="es-CO" dirty="0" smtClean="0"/>
            <a:t>Revisarlo anualmente. 2016</a:t>
          </a:r>
          <a:endParaRPr lang="es-CO" dirty="0"/>
        </a:p>
      </dgm:t>
    </dgm:pt>
    <dgm:pt modelId="{9AB6E28B-A43A-4D9E-B813-1E40BC59ADC9}" type="parTrans" cxnId="{3E3E9B06-092B-42B3-8D32-AE5D5DEFDD2A}">
      <dgm:prSet/>
      <dgm:spPr/>
      <dgm:t>
        <a:bodyPr/>
        <a:lstStyle/>
        <a:p>
          <a:endParaRPr lang="es-CO"/>
        </a:p>
      </dgm:t>
    </dgm:pt>
    <dgm:pt modelId="{0B2857F7-B2F5-46CE-B68A-ACFBD9129899}" type="sibTrans" cxnId="{3E3E9B06-092B-42B3-8D32-AE5D5DEFDD2A}">
      <dgm:prSet/>
      <dgm:spPr/>
      <dgm:t>
        <a:bodyPr/>
        <a:lstStyle/>
        <a:p>
          <a:endParaRPr lang="es-CO"/>
        </a:p>
      </dgm:t>
    </dgm:pt>
    <dgm:pt modelId="{34D5B4B7-C028-4E7E-A23E-30DCFE804010}">
      <dgm:prSet phldrT="[Texto]"/>
      <dgm:spPr/>
      <dgm:t>
        <a:bodyPr/>
        <a:lstStyle/>
        <a:p>
          <a:r>
            <a:rPr lang="es-CO" dirty="0" smtClean="0"/>
            <a:t>Funcionamiento pleno y sesiones cada 2 meses.</a:t>
          </a:r>
          <a:endParaRPr lang="es-CO" dirty="0"/>
        </a:p>
      </dgm:t>
    </dgm:pt>
    <dgm:pt modelId="{3A12ED4D-9B49-458B-B6FE-6AFED5A814A6}" type="parTrans" cxnId="{3EA2EA59-E874-4321-B750-D6B4B8D2DE8A}">
      <dgm:prSet/>
      <dgm:spPr/>
      <dgm:t>
        <a:bodyPr/>
        <a:lstStyle/>
        <a:p>
          <a:endParaRPr lang="es-CO"/>
        </a:p>
      </dgm:t>
    </dgm:pt>
    <dgm:pt modelId="{0B021E49-55FE-425F-B563-3DC558FFC2D4}" type="sibTrans" cxnId="{3EA2EA59-E874-4321-B750-D6B4B8D2DE8A}">
      <dgm:prSet/>
      <dgm:spPr/>
      <dgm:t>
        <a:bodyPr/>
        <a:lstStyle/>
        <a:p>
          <a:endParaRPr lang="es-CO"/>
        </a:p>
      </dgm:t>
    </dgm:pt>
    <dgm:pt modelId="{3E0E1401-686D-4AA0-B600-0A9979A12E53}">
      <dgm:prSet phldrT="[Texto]"/>
      <dgm:spPr/>
      <dgm:t>
        <a:bodyPr/>
        <a:lstStyle/>
        <a:p>
          <a:r>
            <a:rPr lang="es-CO" dirty="0" smtClean="0"/>
            <a:t>Enviar a la SEM </a:t>
          </a:r>
          <a:endParaRPr lang="es-CO" dirty="0"/>
        </a:p>
      </dgm:t>
    </dgm:pt>
    <dgm:pt modelId="{83BC209D-142C-4F0E-84D6-86BA2C2720CE}" type="parTrans" cxnId="{DE199C74-412D-4185-9024-E377096A442A}">
      <dgm:prSet/>
      <dgm:spPr/>
      <dgm:t>
        <a:bodyPr/>
        <a:lstStyle/>
        <a:p>
          <a:endParaRPr lang="es-CO"/>
        </a:p>
      </dgm:t>
    </dgm:pt>
    <dgm:pt modelId="{01278229-E02B-4C59-B35E-59A041DAAD88}" type="sibTrans" cxnId="{DE199C74-412D-4185-9024-E377096A442A}">
      <dgm:prSet/>
      <dgm:spPr/>
      <dgm:t>
        <a:bodyPr/>
        <a:lstStyle/>
        <a:p>
          <a:endParaRPr lang="es-CO"/>
        </a:p>
      </dgm:t>
    </dgm:pt>
    <dgm:pt modelId="{8A923D17-E9F6-4C82-B877-AAE2B8881992}">
      <dgm:prSet phldrT="[Texto]"/>
      <dgm:spPr/>
      <dgm:t>
        <a:bodyPr/>
        <a:lstStyle/>
        <a:p>
          <a:r>
            <a:rPr lang="es-CO" dirty="0" smtClean="0"/>
            <a:t>Enviar ajustado a la SEM . Plazo Julio.</a:t>
          </a:r>
          <a:endParaRPr lang="es-CO" dirty="0"/>
        </a:p>
      </dgm:t>
    </dgm:pt>
    <dgm:pt modelId="{D5173C9F-2865-4790-A7AF-7B28EB2B77ED}" type="sibTrans" cxnId="{D7D9AAB4-B988-4403-86A9-A5356758D0B4}">
      <dgm:prSet/>
      <dgm:spPr/>
      <dgm:t>
        <a:bodyPr/>
        <a:lstStyle/>
        <a:p>
          <a:endParaRPr lang="es-CO"/>
        </a:p>
      </dgm:t>
    </dgm:pt>
    <dgm:pt modelId="{23EA910D-A051-4CB8-822B-6D6A3E9068C9}" type="parTrans" cxnId="{D7D9AAB4-B988-4403-86A9-A5356758D0B4}">
      <dgm:prSet/>
      <dgm:spPr/>
      <dgm:t>
        <a:bodyPr/>
        <a:lstStyle/>
        <a:p>
          <a:endParaRPr lang="es-CO"/>
        </a:p>
      </dgm:t>
    </dgm:pt>
    <dgm:pt modelId="{7C159EFB-BABC-4F10-9BF7-29F2C10C2A2E}">
      <dgm:prSet phldrT="[Texto]"/>
      <dgm:spPr/>
      <dgm:t>
        <a:bodyPr/>
        <a:lstStyle/>
        <a:p>
          <a:r>
            <a:rPr lang="es-CO" dirty="0" smtClean="0"/>
            <a:t>Implementar Ruta de ajuste </a:t>
          </a:r>
          <a:endParaRPr lang="es-CO" dirty="0"/>
        </a:p>
      </dgm:t>
    </dgm:pt>
    <dgm:pt modelId="{DBE4C886-189A-4EB3-AFDC-DD3685C4BFC5}" type="sibTrans" cxnId="{DCCE8618-D94E-4C94-A1AD-DE00ED141B3C}">
      <dgm:prSet/>
      <dgm:spPr/>
      <dgm:t>
        <a:bodyPr/>
        <a:lstStyle/>
        <a:p>
          <a:endParaRPr lang="es-CO"/>
        </a:p>
      </dgm:t>
    </dgm:pt>
    <dgm:pt modelId="{D1EAE0E0-A7F7-4488-BA85-F59DF9585DC8}" type="parTrans" cxnId="{DCCE8618-D94E-4C94-A1AD-DE00ED141B3C}">
      <dgm:prSet/>
      <dgm:spPr/>
      <dgm:t>
        <a:bodyPr/>
        <a:lstStyle/>
        <a:p>
          <a:endParaRPr lang="es-CO"/>
        </a:p>
      </dgm:t>
    </dgm:pt>
    <dgm:pt modelId="{04A84DA3-7841-496E-9D65-306C34AB7DB4}">
      <dgm:prSet phldrT="[Texto]"/>
      <dgm:spPr/>
      <dgm:t>
        <a:bodyPr/>
        <a:lstStyle/>
        <a:p>
          <a:r>
            <a:rPr lang="es-CO" dirty="0" smtClean="0"/>
            <a:t>Identificar tensiones y necesidades de ajuste</a:t>
          </a:r>
          <a:endParaRPr lang="es-CO" dirty="0"/>
        </a:p>
      </dgm:t>
    </dgm:pt>
    <dgm:pt modelId="{64119F85-23B9-4590-BF22-F9B6371043C7}" type="sibTrans" cxnId="{D44FB9E6-910E-49E0-A4E9-A8611D64FD08}">
      <dgm:prSet/>
      <dgm:spPr/>
      <dgm:t>
        <a:bodyPr/>
        <a:lstStyle/>
        <a:p>
          <a:endParaRPr lang="es-CO"/>
        </a:p>
      </dgm:t>
    </dgm:pt>
    <dgm:pt modelId="{3DB40F20-300D-4643-8182-32FC1E2C59F1}" type="parTrans" cxnId="{D44FB9E6-910E-49E0-A4E9-A8611D64FD08}">
      <dgm:prSet/>
      <dgm:spPr/>
      <dgm:t>
        <a:bodyPr/>
        <a:lstStyle/>
        <a:p>
          <a:endParaRPr lang="es-CO"/>
        </a:p>
      </dgm:t>
    </dgm:pt>
    <dgm:pt modelId="{CEAE5F92-664A-4E0F-AE1D-A5E3BF0F1404}">
      <dgm:prSet phldrT="[Texto]"/>
      <dgm:spPr/>
      <dgm:t>
        <a:bodyPr/>
        <a:lstStyle/>
        <a:p>
          <a:r>
            <a:rPr lang="es-CO" dirty="0" smtClean="0"/>
            <a:t>Registro situaciones II y III y reporte a SEM</a:t>
          </a:r>
          <a:endParaRPr lang="es-CO" dirty="0"/>
        </a:p>
      </dgm:t>
    </dgm:pt>
    <dgm:pt modelId="{15EF242D-8DE3-4335-A109-619EFED512A0}" type="parTrans" cxnId="{37E10580-1848-4AE5-A647-2797F715F3EB}">
      <dgm:prSet/>
      <dgm:spPr/>
    </dgm:pt>
    <dgm:pt modelId="{F568F1ED-9380-46B8-B8A1-7D5688ADC650}" type="sibTrans" cxnId="{37E10580-1848-4AE5-A647-2797F715F3EB}">
      <dgm:prSet/>
      <dgm:spPr/>
    </dgm:pt>
    <dgm:pt modelId="{CD60CBBC-BB76-4A89-BD7B-6927680E634A}" type="pres">
      <dgm:prSet presAssocID="{4BD5A9DA-7E7C-4E32-8175-6C9096C5B52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E40FB272-9ACD-49BF-8DAD-CF22106CF54A}" type="pres">
      <dgm:prSet presAssocID="{2A00B670-6086-49E0-89FC-D0F7A6EE7828}" presName="linNode" presStyleCnt="0"/>
      <dgm:spPr/>
    </dgm:pt>
    <dgm:pt modelId="{0CC1713E-3861-4698-AF29-A8B889655127}" type="pres">
      <dgm:prSet presAssocID="{2A00B670-6086-49E0-89FC-D0F7A6EE7828}" presName="parentText" presStyleLbl="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41ECD738-5AC1-49D6-9F8B-92BE95B0EF1A}" type="pres">
      <dgm:prSet presAssocID="{2A00B670-6086-49E0-89FC-D0F7A6EE7828}" presName="descendantText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8FDE801D-0C08-4B64-91A4-4D51770341B2}" type="pres">
      <dgm:prSet presAssocID="{D58DC371-D458-45E7-BDC6-66B91424D520}" presName="sp" presStyleCnt="0"/>
      <dgm:spPr/>
    </dgm:pt>
    <dgm:pt modelId="{3E3AEDC4-F3D2-4C2F-ADFB-DEB2A359B2FA}" type="pres">
      <dgm:prSet presAssocID="{637E88D7-15F3-40AB-994C-1B56DDDCF4E3}" presName="linNode" presStyleCnt="0"/>
      <dgm:spPr/>
    </dgm:pt>
    <dgm:pt modelId="{4A76D514-6A14-4814-ACC6-D7074158C7EA}" type="pres">
      <dgm:prSet presAssocID="{637E88D7-15F3-40AB-994C-1B56DDDCF4E3}" presName="parentText" presStyleLbl="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8FA6C660-B4F7-4E96-BEE9-38D022D91424}" type="pres">
      <dgm:prSet presAssocID="{637E88D7-15F3-40AB-994C-1B56DDDCF4E3}" presName="descendantText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8D9D00BA-BF8F-4D31-9650-0DB809653622}" srcId="{4BD5A9DA-7E7C-4E32-8175-6C9096C5B520}" destId="{2A00B670-6086-49E0-89FC-D0F7A6EE7828}" srcOrd="0" destOrd="0" parTransId="{0CD1E9D7-1236-46C8-8551-86BF1E995FC9}" sibTransId="{D58DC371-D458-45E7-BDC6-66B91424D520}"/>
    <dgm:cxn modelId="{3C0F1FC3-6BD2-4CCB-932B-67055003F425}" type="presOf" srcId="{34D5B4B7-C028-4E7E-A23E-30DCFE804010}" destId="{41ECD738-5AC1-49D6-9F8B-92BE95B0EF1A}" srcOrd="0" destOrd="1" presId="urn:microsoft.com/office/officeart/2005/8/layout/vList5"/>
    <dgm:cxn modelId="{99A099D4-3703-4F99-A1C0-8B09629B0419}" type="presOf" srcId="{8A923D17-E9F6-4C82-B877-AAE2B8881992}" destId="{8FA6C660-B4F7-4E96-BEE9-38D022D91424}" srcOrd="0" destOrd="3" presId="urn:microsoft.com/office/officeart/2005/8/layout/vList5"/>
    <dgm:cxn modelId="{9B46B247-2F04-494B-8FA6-B3337EF02AC0}" type="presOf" srcId="{0C3BBF95-91DC-4E1A-ABEB-F567AE0C09D8}" destId="{8FA6C660-B4F7-4E96-BEE9-38D022D91424}" srcOrd="0" destOrd="0" presId="urn:microsoft.com/office/officeart/2005/8/layout/vList5"/>
    <dgm:cxn modelId="{BE89A7F2-A402-42B2-BDC7-6D813E3D6597}" type="presOf" srcId="{CEAE5F92-664A-4E0F-AE1D-A5E3BF0F1404}" destId="{41ECD738-5AC1-49D6-9F8B-92BE95B0EF1A}" srcOrd="0" destOrd="3" presId="urn:microsoft.com/office/officeart/2005/8/layout/vList5"/>
    <dgm:cxn modelId="{B5369451-85E9-441B-9EAB-DAD9809B5BE6}" type="presOf" srcId="{04A84DA3-7841-496E-9D65-306C34AB7DB4}" destId="{8FA6C660-B4F7-4E96-BEE9-38D022D91424}" srcOrd="0" destOrd="1" presId="urn:microsoft.com/office/officeart/2005/8/layout/vList5"/>
    <dgm:cxn modelId="{B73F7B03-8D5E-49F7-A0F8-3B6C4B8E950F}" type="presOf" srcId="{2A00B670-6086-49E0-89FC-D0F7A6EE7828}" destId="{0CC1713E-3861-4698-AF29-A8B889655127}" srcOrd="0" destOrd="0" presId="urn:microsoft.com/office/officeart/2005/8/layout/vList5"/>
    <dgm:cxn modelId="{EE3107E2-4483-4872-81DD-11B74D8F295D}" srcId="{4BD5A9DA-7E7C-4E32-8175-6C9096C5B520}" destId="{637E88D7-15F3-40AB-994C-1B56DDDCF4E3}" srcOrd="1" destOrd="0" parTransId="{DFFD0D2D-053C-4156-8E77-464465E1BF93}" sibTransId="{C3D36D3D-8D21-42EC-AC97-DDEB8E6D2B10}"/>
    <dgm:cxn modelId="{DE199C74-412D-4185-9024-E377096A442A}" srcId="{2A00B670-6086-49E0-89FC-D0F7A6EE7828}" destId="{3E0E1401-686D-4AA0-B600-0A9979A12E53}" srcOrd="4" destOrd="0" parTransId="{83BC209D-142C-4F0E-84D6-86BA2C2720CE}" sibTransId="{01278229-E02B-4C59-B35E-59A041DAAD88}"/>
    <dgm:cxn modelId="{3D5D6B19-303C-4105-B6BF-8F4C5F52CE38}" type="presOf" srcId="{637E88D7-15F3-40AB-994C-1B56DDDCF4E3}" destId="{4A76D514-6A14-4814-ACC6-D7074158C7EA}" srcOrd="0" destOrd="0" presId="urn:microsoft.com/office/officeart/2005/8/layout/vList5"/>
    <dgm:cxn modelId="{DCCE8618-D94E-4C94-A1AD-DE00ED141B3C}" srcId="{637E88D7-15F3-40AB-994C-1B56DDDCF4E3}" destId="{7C159EFB-BABC-4F10-9BF7-29F2C10C2A2E}" srcOrd="2" destOrd="0" parTransId="{D1EAE0E0-A7F7-4488-BA85-F59DF9585DC8}" sibTransId="{DBE4C886-189A-4EB3-AFDC-DD3685C4BFC5}"/>
    <dgm:cxn modelId="{FCFCE8D1-DFEA-49D2-BBB6-550B2FC8F1F8}" type="presOf" srcId="{E180AC46-97F1-4446-80E2-B79B607185F0}" destId="{41ECD738-5AC1-49D6-9F8B-92BE95B0EF1A}" srcOrd="0" destOrd="0" presId="urn:microsoft.com/office/officeart/2005/8/layout/vList5"/>
    <dgm:cxn modelId="{6FDBDEAE-D7A1-4F88-ADBA-4AC22ABBF13E}" type="presOf" srcId="{3E0E1401-686D-4AA0-B600-0A9979A12E53}" destId="{41ECD738-5AC1-49D6-9F8B-92BE95B0EF1A}" srcOrd="0" destOrd="4" presId="urn:microsoft.com/office/officeart/2005/8/layout/vList5"/>
    <dgm:cxn modelId="{D44FB9E6-910E-49E0-A4E9-A8611D64FD08}" srcId="{637E88D7-15F3-40AB-994C-1B56DDDCF4E3}" destId="{04A84DA3-7841-496E-9D65-306C34AB7DB4}" srcOrd="1" destOrd="0" parTransId="{3DB40F20-300D-4643-8182-32FC1E2C59F1}" sibTransId="{64119F85-23B9-4590-BF22-F9B6371043C7}"/>
    <dgm:cxn modelId="{3EA2EA59-E874-4321-B750-D6B4B8D2DE8A}" srcId="{2A00B670-6086-49E0-89FC-D0F7A6EE7828}" destId="{34D5B4B7-C028-4E7E-A23E-30DCFE804010}" srcOrd="1" destOrd="0" parTransId="{3A12ED4D-9B49-458B-B6FE-6AFED5A814A6}" sibTransId="{0B021E49-55FE-425F-B563-3DC558FFC2D4}"/>
    <dgm:cxn modelId="{3E3E9B06-092B-42B3-8D32-AE5D5DEFDD2A}" srcId="{637E88D7-15F3-40AB-994C-1B56DDDCF4E3}" destId="{0C3BBF95-91DC-4E1A-ABEB-F567AE0C09D8}" srcOrd="0" destOrd="0" parTransId="{9AB6E28B-A43A-4D9E-B813-1E40BC59ADC9}" sibTransId="{0B2857F7-B2F5-46CE-B68A-ACFBD9129899}"/>
    <dgm:cxn modelId="{A72AEFDE-EAC0-4613-B1E8-372FFDF85D54}" type="presOf" srcId="{D6750570-AFB0-4DBD-B161-7E48270FF085}" destId="{41ECD738-5AC1-49D6-9F8B-92BE95B0EF1A}" srcOrd="0" destOrd="2" presId="urn:microsoft.com/office/officeart/2005/8/layout/vList5"/>
    <dgm:cxn modelId="{0497B453-532E-43FF-A193-DD99594D7D86}" type="presOf" srcId="{7C159EFB-BABC-4F10-9BF7-29F2C10C2A2E}" destId="{8FA6C660-B4F7-4E96-BEE9-38D022D91424}" srcOrd="0" destOrd="2" presId="urn:microsoft.com/office/officeart/2005/8/layout/vList5"/>
    <dgm:cxn modelId="{4523E9D2-9EE7-4FBA-BF39-422E6A3CD2C5}" type="presOf" srcId="{4BD5A9DA-7E7C-4E32-8175-6C9096C5B520}" destId="{CD60CBBC-BB76-4A89-BD7B-6927680E634A}" srcOrd="0" destOrd="0" presId="urn:microsoft.com/office/officeart/2005/8/layout/vList5"/>
    <dgm:cxn modelId="{702B245D-EA97-4C20-9C7E-2053C2ADA752}" srcId="{2A00B670-6086-49E0-89FC-D0F7A6EE7828}" destId="{E180AC46-97F1-4446-80E2-B79B607185F0}" srcOrd="0" destOrd="0" parTransId="{671BDBF0-1CBB-4A5B-A52E-D3059353F8FD}" sibTransId="{D72A5474-2D80-4DAD-8DB2-198F859213EA}"/>
    <dgm:cxn modelId="{D7D9AAB4-B988-4403-86A9-A5356758D0B4}" srcId="{637E88D7-15F3-40AB-994C-1B56DDDCF4E3}" destId="{8A923D17-E9F6-4C82-B877-AAE2B8881992}" srcOrd="3" destOrd="0" parTransId="{23EA910D-A051-4CB8-822B-6D6A3E9068C9}" sibTransId="{D5173C9F-2865-4790-A7AF-7B28EB2B77ED}"/>
    <dgm:cxn modelId="{37E10580-1848-4AE5-A647-2797F715F3EB}" srcId="{2A00B670-6086-49E0-89FC-D0F7A6EE7828}" destId="{CEAE5F92-664A-4E0F-AE1D-A5E3BF0F1404}" srcOrd="3" destOrd="0" parTransId="{15EF242D-8DE3-4335-A109-619EFED512A0}" sibTransId="{F568F1ED-9380-46B8-B8A1-7D5688ADC650}"/>
    <dgm:cxn modelId="{05677184-BE75-4D41-9D55-C5F2A1AB2DDF}" srcId="{2A00B670-6086-49E0-89FC-D0F7A6EE7828}" destId="{D6750570-AFB0-4DBD-B161-7E48270FF085}" srcOrd="2" destOrd="0" parTransId="{64EA797D-3931-48C6-AE5A-6AF1015F1D2C}" sibTransId="{59CCF12D-CF87-4FA3-8060-EFF5EDAE537F}"/>
    <dgm:cxn modelId="{8F4BD822-0F60-44B6-8DB4-02EFC28650A3}" type="presParOf" srcId="{CD60CBBC-BB76-4A89-BD7B-6927680E634A}" destId="{E40FB272-9ACD-49BF-8DAD-CF22106CF54A}" srcOrd="0" destOrd="0" presId="urn:microsoft.com/office/officeart/2005/8/layout/vList5"/>
    <dgm:cxn modelId="{C15F151E-73AB-4802-A077-8E4C197A6F6E}" type="presParOf" srcId="{E40FB272-9ACD-49BF-8DAD-CF22106CF54A}" destId="{0CC1713E-3861-4698-AF29-A8B889655127}" srcOrd="0" destOrd="0" presId="urn:microsoft.com/office/officeart/2005/8/layout/vList5"/>
    <dgm:cxn modelId="{96E0B961-0E1E-4AA4-A977-6A424EA6AD16}" type="presParOf" srcId="{E40FB272-9ACD-49BF-8DAD-CF22106CF54A}" destId="{41ECD738-5AC1-49D6-9F8B-92BE95B0EF1A}" srcOrd="1" destOrd="0" presId="urn:microsoft.com/office/officeart/2005/8/layout/vList5"/>
    <dgm:cxn modelId="{EB6437C1-1F3D-453E-AB2A-8C1F94C1A297}" type="presParOf" srcId="{CD60CBBC-BB76-4A89-BD7B-6927680E634A}" destId="{8FDE801D-0C08-4B64-91A4-4D51770341B2}" srcOrd="1" destOrd="0" presId="urn:microsoft.com/office/officeart/2005/8/layout/vList5"/>
    <dgm:cxn modelId="{E8DC7DF7-F3DE-4F10-9784-7B89C441B79F}" type="presParOf" srcId="{CD60CBBC-BB76-4A89-BD7B-6927680E634A}" destId="{3E3AEDC4-F3D2-4C2F-ADFB-DEB2A359B2FA}" srcOrd="2" destOrd="0" presId="urn:microsoft.com/office/officeart/2005/8/layout/vList5"/>
    <dgm:cxn modelId="{86CAC56E-3B72-4184-B96E-3A7F3E831110}" type="presParOf" srcId="{3E3AEDC4-F3D2-4C2F-ADFB-DEB2A359B2FA}" destId="{4A76D514-6A14-4814-ACC6-D7074158C7EA}" srcOrd="0" destOrd="0" presId="urn:microsoft.com/office/officeart/2005/8/layout/vList5"/>
    <dgm:cxn modelId="{E0948C56-CA4A-44DD-BA38-D65EA0E937C1}" type="presParOf" srcId="{3E3AEDC4-F3D2-4C2F-ADFB-DEB2A359B2FA}" destId="{8FA6C660-B4F7-4E96-BEE9-38D022D91424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322639E-44AE-4FAD-BE06-F8A10D48744D}" type="doc">
      <dgm:prSet loTypeId="urn:diagrams.loki3.com/BracketList+Icon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CO"/>
        </a:p>
      </dgm:t>
    </dgm:pt>
    <dgm:pt modelId="{71BA56A7-FA42-4596-9EB3-9E25D79A408F}">
      <dgm:prSet phldrT="[Texto]"/>
      <dgm:spPr/>
      <dgm:t>
        <a:bodyPr/>
        <a:lstStyle/>
        <a:p>
          <a:r>
            <a:rPr lang="es-CO" dirty="0" smtClean="0"/>
            <a:t>PROMOCIÓN Y PREVENCIÓN</a:t>
          </a:r>
          <a:endParaRPr lang="es-CO" dirty="0"/>
        </a:p>
      </dgm:t>
    </dgm:pt>
    <dgm:pt modelId="{25F4C99A-0510-4AE4-9F40-BAA84DF79C7D}" type="parTrans" cxnId="{78715E45-7BC0-4D50-A659-B9E5CDC4140B}">
      <dgm:prSet/>
      <dgm:spPr/>
      <dgm:t>
        <a:bodyPr/>
        <a:lstStyle/>
        <a:p>
          <a:endParaRPr lang="es-CO"/>
        </a:p>
      </dgm:t>
    </dgm:pt>
    <dgm:pt modelId="{E6AE3B10-5834-4895-8A2C-BC466AF91C39}" type="sibTrans" cxnId="{78715E45-7BC0-4D50-A659-B9E5CDC4140B}">
      <dgm:prSet/>
      <dgm:spPr/>
      <dgm:t>
        <a:bodyPr/>
        <a:lstStyle/>
        <a:p>
          <a:endParaRPr lang="es-CO"/>
        </a:p>
      </dgm:t>
    </dgm:pt>
    <dgm:pt modelId="{8C643247-3597-4CE5-86DE-A44AFEB5FB8A}">
      <dgm:prSet phldrT="[Texto]"/>
      <dgm:spPr/>
      <dgm:t>
        <a:bodyPr/>
        <a:lstStyle/>
        <a:p>
          <a:r>
            <a:rPr lang="es-ES" dirty="0" smtClean="0"/>
            <a:t>Liderar en los establecimientos educativos acciones que fomenten la convivencia </a:t>
          </a:r>
          <a:endParaRPr lang="es-CO" dirty="0"/>
        </a:p>
      </dgm:t>
    </dgm:pt>
    <dgm:pt modelId="{4E6B119F-26C6-4321-8ED1-7151AF080B2E}" type="parTrans" cxnId="{795B58FB-7C97-47CD-BFE5-D4DAEF99ABC8}">
      <dgm:prSet/>
      <dgm:spPr/>
      <dgm:t>
        <a:bodyPr/>
        <a:lstStyle/>
        <a:p>
          <a:endParaRPr lang="es-CO"/>
        </a:p>
      </dgm:t>
    </dgm:pt>
    <dgm:pt modelId="{E3FDCBDC-B440-4D68-9668-D7737BA27696}" type="sibTrans" cxnId="{795B58FB-7C97-47CD-BFE5-D4DAEF99ABC8}">
      <dgm:prSet/>
      <dgm:spPr/>
      <dgm:t>
        <a:bodyPr/>
        <a:lstStyle/>
        <a:p>
          <a:endParaRPr lang="es-CO"/>
        </a:p>
      </dgm:t>
    </dgm:pt>
    <dgm:pt modelId="{36735297-ACC8-481E-9059-6CD065895D3F}">
      <dgm:prSet phldrT="[Texto]"/>
      <dgm:spPr/>
      <dgm:t>
        <a:bodyPr/>
        <a:lstStyle/>
        <a:p>
          <a:r>
            <a:rPr lang="es-CO" dirty="0" smtClean="0"/>
            <a:t>ATENCIÓN Y SEGUIMIENTO</a:t>
          </a:r>
          <a:endParaRPr lang="es-CO" dirty="0"/>
        </a:p>
      </dgm:t>
    </dgm:pt>
    <dgm:pt modelId="{7F50C721-0B13-43D7-9512-73036413EA69}" type="parTrans" cxnId="{7C7D385F-1797-4EE4-AECE-92712F05D7A1}">
      <dgm:prSet/>
      <dgm:spPr/>
      <dgm:t>
        <a:bodyPr/>
        <a:lstStyle/>
        <a:p>
          <a:endParaRPr lang="es-CO"/>
        </a:p>
      </dgm:t>
    </dgm:pt>
    <dgm:pt modelId="{9BF6A57D-0796-49F9-8DF9-7242284914A7}" type="sibTrans" cxnId="{7C7D385F-1797-4EE4-AECE-92712F05D7A1}">
      <dgm:prSet/>
      <dgm:spPr/>
      <dgm:t>
        <a:bodyPr/>
        <a:lstStyle/>
        <a:p>
          <a:endParaRPr lang="es-CO"/>
        </a:p>
      </dgm:t>
    </dgm:pt>
    <dgm:pt modelId="{16BBC9DF-0598-4216-9B1A-470FED4665D2}">
      <dgm:prSet phldrT="[Texto]"/>
      <dgm:spPr/>
      <dgm:t>
        <a:bodyPr/>
        <a:lstStyle/>
        <a:p>
          <a:r>
            <a:rPr lang="es-ES" dirty="0" smtClean="0"/>
            <a:t>Identificar, documentar, analizar y resolver los conflictos que se presenten.</a:t>
          </a:r>
          <a:endParaRPr lang="es-CO" dirty="0"/>
        </a:p>
      </dgm:t>
    </dgm:pt>
    <dgm:pt modelId="{00282FB6-F785-4489-8145-BCAF96C43BC8}" type="parTrans" cxnId="{70388A5C-4568-43A9-8B47-22420ED94C12}">
      <dgm:prSet/>
      <dgm:spPr/>
      <dgm:t>
        <a:bodyPr/>
        <a:lstStyle/>
        <a:p>
          <a:endParaRPr lang="es-CO"/>
        </a:p>
      </dgm:t>
    </dgm:pt>
    <dgm:pt modelId="{C546DD89-426A-4939-A0A1-74E765BD6B24}" type="sibTrans" cxnId="{70388A5C-4568-43A9-8B47-22420ED94C12}">
      <dgm:prSet/>
      <dgm:spPr/>
      <dgm:t>
        <a:bodyPr/>
        <a:lstStyle/>
        <a:p>
          <a:endParaRPr lang="es-CO"/>
        </a:p>
      </dgm:t>
    </dgm:pt>
    <dgm:pt modelId="{F4966DFF-56D9-4FC5-B2E4-965631BE539B}">
      <dgm:prSet phldrT="[Texto]"/>
      <dgm:spPr/>
      <dgm:t>
        <a:bodyPr/>
        <a:lstStyle/>
        <a:p>
          <a:r>
            <a:rPr lang="es-CO" dirty="0" smtClean="0"/>
            <a:t>GESTIÓN</a:t>
          </a:r>
          <a:endParaRPr lang="es-CO" dirty="0"/>
        </a:p>
      </dgm:t>
    </dgm:pt>
    <dgm:pt modelId="{5BA0057E-3852-4942-89A3-3FA0523248BE}" type="parTrans" cxnId="{3E208999-DFC8-4868-BC41-CA90BBB686CF}">
      <dgm:prSet/>
      <dgm:spPr/>
      <dgm:t>
        <a:bodyPr/>
        <a:lstStyle/>
        <a:p>
          <a:endParaRPr lang="es-CO"/>
        </a:p>
      </dgm:t>
    </dgm:pt>
    <dgm:pt modelId="{AFFAC9FE-45EC-4D11-B4A6-7455BFB0620A}" type="sibTrans" cxnId="{3E208999-DFC8-4868-BC41-CA90BBB686CF}">
      <dgm:prSet/>
      <dgm:spPr/>
      <dgm:t>
        <a:bodyPr/>
        <a:lstStyle/>
        <a:p>
          <a:endParaRPr lang="es-CO"/>
        </a:p>
      </dgm:t>
    </dgm:pt>
    <dgm:pt modelId="{AB2A1700-AC1A-4C3A-AEF7-7A8E69DF8DBA}">
      <dgm:prSet phldrT="[Texto]"/>
      <dgm:spPr/>
      <dgm:t>
        <a:bodyPr/>
        <a:lstStyle/>
        <a:p>
          <a:r>
            <a:rPr lang="es-ES" dirty="0" smtClean="0"/>
            <a:t>Articular estrategias intersectoriales de promoción de la convivencia</a:t>
          </a:r>
          <a:endParaRPr lang="es-CO" dirty="0"/>
        </a:p>
      </dgm:t>
    </dgm:pt>
    <dgm:pt modelId="{3C609170-9937-4611-8CCC-4AFCC97A11E4}" type="parTrans" cxnId="{26A31329-E97B-46DF-BDED-E15F5FF11DFF}">
      <dgm:prSet/>
      <dgm:spPr/>
      <dgm:t>
        <a:bodyPr/>
        <a:lstStyle/>
        <a:p>
          <a:endParaRPr lang="es-CO"/>
        </a:p>
      </dgm:t>
    </dgm:pt>
    <dgm:pt modelId="{C2DACDD1-A4FA-4B68-8F03-47965570160E}" type="sibTrans" cxnId="{26A31329-E97B-46DF-BDED-E15F5FF11DFF}">
      <dgm:prSet/>
      <dgm:spPr/>
      <dgm:t>
        <a:bodyPr/>
        <a:lstStyle/>
        <a:p>
          <a:endParaRPr lang="es-CO"/>
        </a:p>
      </dgm:t>
    </dgm:pt>
    <dgm:pt modelId="{6A02C741-97A7-46E6-A1F9-557DA2315BB5}">
      <dgm:prSet phldrT="[Texto]"/>
      <dgm:spPr/>
      <dgm:t>
        <a:bodyPr/>
        <a:lstStyle/>
        <a:p>
          <a:r>
            <a:rPr lang="es-ES" dirty="0" smtClean="0"/>
            <a:t>Convocar  a espacios de conciliación para la resolución de conflictos</a:t>
          </a:r>
          <a:endParaRPr lang="es-CO" dirty="0"/>
        </a:p>
      </dgm:t>
    </dgm:pt>
    <dgm:pt modelId="{83D49A9A-BC65-4513-B95F-2CE84C3D2151}" type="parTrans" cxnId="{81D6EDE3-9043-4548-9D7D-B97052EA87BE}">
      <dgm:prSet/>
      <dgm:spPr/>
      <dgm:t>
        <a:bodyPr/>
        <a:lstStyle/>
        <a:p>
          <a:endParaRPr lang="es-CO"/>
        </a:p>
      </dgm:t>
    </dgm:pt>
    <dgm:pt modelId="{5CB846EC-76D9-46A0-A1CB-C84507FF78F8}" type="sibTrans" cxnId="{81D6EDE3-9043-4548-9D7D-B97052EA87BE}">
      <dgm:prSet/>
      <dgm:spPr/>
      <dgm:t>
        <a:bodyPr/>
        <a:lstStyle/>
        <a:p>
          <a:endParaRPr lang="es-CO"/>
        </a:p>
      </dgm:t>
    </dgm:pt>
    <dgm:pt modelId="{A1494839-BCB7-440C-B2A3-7CD58B04F9E9}">
      <dgm:prSet phldrT="[Texto]"/>
      <dgm:spPr/>
      <dgm:t>
        <a:bodyPr/>
        <a:lstStyle/>
        <a:p>
          <a:r>
            <a:rPr lang="es-CO" dirty="0" smtClean="0"/>
            <a:t>Activar ruta de atención integral</a:t>
          </a:r>
          <a:endParaRPr lang="es-CO" dirty="0"/>
        </a:p>
      </dgm:t>
    </dgm:pt>
    <dgm:pt modelId="{C59E15BE-A8A2-4A4E-B64F-1A26B8333B45}" type="parTrans" cxnId="{0D6DF52E-60F7-437F-84C4-02208080D05B}">
      <dgm:prSet/>
      <dgm:spPr/>
      <dgm:t>
        <a:bodyPr/>
        <a:lstStyle/>
        <a:p>
          <a:endParaRPr lang="es-CO"/>
        </a:p>
      </dgm:t>
    </dgm:pt>
    <dgm:pt modelId="{7817D428-FC5F-4EAD-847A-6B33CC85D77F}" type="sibTrans" cxnId="{0D6DF52E-60F7-437F-84C4-02208080D05B}">
      <dgm:prSet/>
      <dgm:spPr/>
      <dgm:t>
        <a:bodyPr/>
        <a:lstStyle/>
        <a:p>
          <a:endParaRPr lang="es-CO"/>
        </a:p>
      </dgm:t>
    </dgm:pt>
    <dgm:pt modelId="{00B2DBE4-CC24-48AF-8129-13C32827B72B}">
      <dgm:prSet phldrT="[Texto]"/>
      <dgm:spPr/>
      <dgm:t>
        <a:bodyPr/>
        <a:lstStyle/>
        <a:p>
          <a:r>
            <a:rPr lang="es-ES" dirty="0" smtClean="0"/>
            <a:t>Liderar el desarrollo estrategias e instrumentos para promover y evaluar la convivencia</a:t>
          </a:r>
          <a:endParaRPr lang="es-CO" dirty="0"/>
        </a:p>
      </dgm:t>
    </dgm:pt>
    <dgm:pt modelId="{C085E639-4539-4EE4-ADB7-B5220C7B4CD9}" type="parTrans" cxnId="{B6403D8D-6FAB-4445-AB04-383DA896FBD1}">
      <dgm:prSet/>
      <dgm:spPr/>
      <dgm:t>
        <a:bodyPr/>
        <a:lstStyle/>
        <a:p>
          <a:endParaRPr lang="es-CO"/>
        </a:p>
      </dgm:t>
    </dgm:pt>
    <dgm:pt modelId="{B789BA13-747C-4C5C-988A-EB17FFED5BFD}" type="sibTrans" cxnId="{B6403D8D-6FAB-4445-AB04-383DA896FBD1}">
      <dgm:prSet/>
      <dgm:spPr/>
      <dgm:t>
        <a:bodyPr/>
        <a:lstStyle/>
        <a:p>
          <a:endParaRPr lang="es-CO"/>
        </a:p>
      </dgm:t>
    </dgm:pt>
    <dgm:pt modelId="{5BA5E6C4-75F3-4F86-8330-5D36CD38151A}">
      <dgm:prSet phldrT="[Texto]"/>
      <dgm:spPr/>
      <dgm:t>
        <a:bodyPr/>
        <a:lstStyle/>
        <a:p>
          <a:r>
            <a:rPr lang="es-CO" dirty="0" smtClean="0"/>
            <a:t>Hacer seguimiento al Manual de Convivencia</a:t>
          </a:r>
          <a:endParaRPr lang="es-CO" dirty="0"/>
        </a:p>
      </dgm:t>
    </dgm:pt>
    <dgm:pt modelId="{61974273-0F05-48E1-8C30-542BAD94A1AA}" type="parTrans" cxnId="{9CF1FDC2-3FEA-4556-A391-903B870346D1}">
      <dgm:prSet/>
      <dgm:spPr/>
      <dgm:t>
        <a:bodyPr/>
        <a:lstStyle/>
        <a:p>
          <a:endParaRPr lang="es-CO"/>
        </a:p>
      </dgm:t>
    </dgm:pt>
    <dgm:pt modelId="{23DF2B5A-1417-4961-BA6F-FDDBF1875488}" type="sibTrans" cxnId="{9CF1FDC2-3FEA-4556-A391-903B870346D1}">
      <dgm:prSet/>
      <dgm:spPr/>
      <dgm:t>
        <a:bodyPr/>
        <a:lstStyle/>
        <a:p>
          <a:endParaRPr lang="es-CO"/>
        </a:p>
      </dgm:t>
    </dgm:pt>
    <dgm:pt modelId="{AD67AAA4-DE83-4E80-9F69-44949972A40F}">
      <dgm:prSet phldrT="[Texto]"/>
      <dgm:spPr/>
      <dgm:t>
        <a:bodyPr/>
        <a:lstStyle/>
        <a:p>
          <a:r>
            <a:rPr lang="es-CO" b="1" dirty="0" smtClean="0">
              <a:solidFill>
                <a:schemeClr val="tx1"/>
              </a:solidFill>
            </a:rPr>
            <a:t>Sesión cada dos meses y lleva registro</a:t>
          </a:r>
          <a:endParaRPr lang="es-CO" b="1" dirty="0">
            <a:solidFill>
              <a:schemeClr val="tx1"/>
            </a:solidFill>
          </a:endParaRPr>
        </a:p>
      </dgm:t>
    </dgm:pt>
    <dgm:pt modelId="{4531EA18-5CD9-4A1E-9C4F-44ACBB7326CA}" type="parTrans" cxnId="{EAB0B353-A581-4077-B205-DF4B5815C0F0}">
      <dgm:prSet/>
      <dgm:spPr/>
      <dgm:t>
        <a:bodyPr/>
        <a:lstStyle/>
        <a:p>
          <a:endParaRPr lang="es-CO"/>
        </a:p>
      </dgm:t>
    </dgm:pt>
    <dgm:pt modelId="{396277CB-7EBC-45A2-8EE7-13930AE6A46C}" type="sibTrans" cxnId="{EAB0B353-A581-4077-B205-DF4B5815C0F0}">
      <dgm:prSet/>
      <dgm:spPr/>
      <dgm:t>
        <a:bodyPr/>
        <a:lstStyle/>
        <a:p>
          <a:endParaRPr lang="es-CO"/>
        </a:p>
      </dgm:t>
    </dgm:pt>
    <dgm:pt modelId="{3AD601F2-071E-4175-B2F4-01EBBADE0F21}" type="pres">
      <dgm:prSet presAssocID="{F322639E-44AE-4FAD-BE06-F8A10D48744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2C45782B-44BF-4297-81D2-D606536CC57B}" type="pres">
      <dgm:prSet presAssocID="{71BA56A7-FA42-4596-9EB3-9E25D79A408F}" presName="linNode" presStyleCnt="0"/>
      <dgm:spPr/>
    </dgm:pt>
    <dgm:pt modelId="{7D0E2DA8-60C6-4C4E-AA54-F8D310B4AB63}" type="pres">
      <dgm:prSet presAssocID="{71BA56A7-FA42-4596-9EB3-9E25D79A408F}" presName="parTx" presStyleLbl="revTx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26CD070B-F098-45FF-B0BB-842585CCAC47}" type="pres">
      <dgm:prSet presAssocID="{71BA56A7-FA42-4596-9EB3-9E25D79A408F}" presName="bracket" presStyleLbl="parChTrans1D1" presStyleIdx="0" presStyleCnt="3"/>
      <dgm:spPr/>
    </dgm:pt>
    <dgm:pt modelId="{3D371138-4E75-4D39-9315-B2DCDC41C9A7}" type="pres">
      <dgm:prSet presAssocID="{71BA56A7-FA42-4596-9EB3-9E25D79A408F}" presName="spH" presStyleCnt="0"/>
      <dgm:spPr/>
    </dgm:pt>
    <dgm:pt modelId="{22FB3641-9610-4122-A809-FFB28C768A2C}" type="pres">
      <dgm:prSet presAssocID="{71BA56A7-FA42-4596-9EB3-9E25D79A408F}" presName="desTx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3D077822-947F-4284-B9F7-C75C0324630D}" type="pres">
      <dgm:prSet presAssocID="{E6AE3B10-5834-4895-8A2C-BC466AF91C39}" presName="spV" presStyleCnt="0"/>
      <dgm:spPr/>
    </dgm:pt>
    <dgm:pt modelId="{27A37CCE-B3EE-4A96-AAC9-33791F41BAE6}" type="pres">
      <dgm:prSet presAssocID="{36735297-ACC8-481E-9059-6CD065895D3F}" presName="linNode" presStyleCnt="0"/>
      <dgm:spPr/>
    </dgm:pt>
    <dgm:pt modelId="{DB4F4F4F-CCD6-4A39-8A08-3EBEC52D18C3}" type="pres">
      <dgm:prSet presAssocID="{36735297-ACC8-481E-9059-6CD065895D3F}" presName="parTx" presStyleLbl="revTx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F56B5621-6D64-42FB-B69B-168DA2D76EC9}" type="pres">
      <dgm:prSet presAssocID="{36735297-ACC8-481E-9059-6CD065895D3F}" presName="bracket" presStyleLbl="parChTrans1D1" presStyleIdx="1" presStyleCnt="3"/>
      <dgm:spPr/>
    </dgm:pt>
    <dgm:pt modelId="{15CD681F-2209-4DA5-B38D-5505DF7C1459}" type="pres">
      <dgm:prSet presAssocID="{36735297-ACC8-481E-9059-6CD065895D3F}" presName="spH" presStyleCnt="0"/>
      <dgm:spPr/>
    </dgm:pt>
    <dgm:pt modelId="{280693DB-BFCF-43D0-A059-BDE468E53983}" type="pres">
      <dgm:prSet presAssocID="{36735297-ACC8-481E-9059-6CD065895D3F}" presName="desT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11B4299D-A865-4803-AC37-AF97D6848349}" type="pres">
      <dgm:prSet presAssocID="{9BF6A57D-0796-49F9-8DF9-7242284914A7}" presName="spV" presStyleCnt="0"/>
      <dgm:spPr/>
    </dgm:pt>
    <dgm:pt modelId="{B5E437B8-023A-4787-8629-2806CCB7A038}" type="pres">
      <dgm:prSet presAssocID="{F4966DFF-56D9-4FC5-B2E4-965631BE539B}" presName="linNode" presStyleCnt="0"/>
      <dgm:spPr/>
    </dgm:pt>
    <dgm:pt modelId="{DA6F1143-B160-4192-ACB2-ADEB758B9045}" type="pres">
      <dgm:prSet presAssocID="{F4966DFF-56D9-4FC5-B2E4-965631BE539B}" presName="parTx" presStyleLbl="revTx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E81824EA-8777-4356-B068-7914A6CB2137}" type="pres">
      <dgm:prSet presAssocID="{F4966DFF-56D9-4FC5-B2E4-965631BE539B}" presName="bracket" presStyleLbl="parChTrans1D1" presStyleIdx="2" presStyleCnt="3"/>
      <dgm:spPr/>
    </dgm:pt>
    <dgm:pt modelId="{436FBEB4-EEAC-48E0-AD4B-FB38C1FAEC9F}" type="pres">
      <dgm:prSet presAssocID="{F4966DFF-56D9-4FC5-B2E4-965631BE539B}" presName="spH" presStyleCnt="0"/>
      <dgm:spPr/>
    </dgm:pt>
    <dgm:pt modelId="{E8602A21-C331-4A3F-B384-33A40851C650}" type="pres">
      <dgm:prSet presAssocID="{F4966DFF-56D9-4FC5-B2E4-965631BE539B}" presName="desT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26A31329-E97B-46DF-BDED-E15F5FF11DFF}" srcId="{71BA56A7-FA42-4596-9EB3-9E25D79A408F}" destId="{AB2A1700-AC1A-4C3A-AEF7-7A8E69DF8DBA}" srcOrd="1" destOrd="0" parTransId="{3C609170-9937-4611-8CCC-4AFCC97A11E4}" sibTransId="{C2DACDD1-A4FA-4B68-8F03-47965570160E}"/>
    <dgm:cxn modelId="{3E208999-DFC8-4868-BC41-CA90BBB686CF}" srcId="{F322639E-44AE-4FAD-BE06-F8A10D48744D}" destId="{F4966DFF-56D9-4FC5-B2E4-965631BE539B}" srcOrd="2" destOrd="0" parTransId="{5BA0057E-3852-4942-89A3-3FA0523248BE}" sibTransId="{AFFAC9FE-45EC-4D11-B4A6-7455BFB0620A}"/>
    <dgm:cxn modelId="{81D6EDE3-9043-4548-9D7D-B97052EA87BE}" srcId="{36735297-ACC8-481E-9059-6CD065895D3F}" destId="{6A02C741-97A7-46E6-A1F9-557DA2315BB5}" srcOrd="1" destOrd="0" parTransId="{83D49A9A-BC65-4513-B95F-2CE84C3D2151}" sibTransId="{5CB846EC-76D9-46A0-A1CB-C84507FF78F8}"/>
    <dgm:cxn modelId="{EAB0B353-A581-4077-B205-DF4B5815C0F0}" srcId="{F4966DFF-56D9-4FC5-B2E4-965631BE539B}" destId="{AD67AAA4-DE83-4E80-9F69-44949972A40F}" srcOrd="1" destOrd="0" parTransId="{4531EA18-5CD9-4A1E-9C4F-44ACBB7326CA}" sibTransId="{396277CB-7EBC-45A2-8EE7-13930AE6A46C}"/>
    <dgm:cxn modelId="{C5CEA768-E60C-46C1-84C6-50611212EBAC}" type="presOf" srcId="{AB2A1700-AC1A-4C3A-AEF7-7A8E69DF8DBA}" destId="{22FB3641-9610-4122-A809-FFB28C768A2C}" srcOrd="0" destOrd="1" presId="urn:diagrams.loki3.com/BracketList+Icon"/>
    <dgm:cxn modelId="{0D6DF52E-60F7-437F-84C4-02208080D05B}" srcId="{36735297-ACC8-481E-9059-6CD065895D3F}" destId="{A1494839-BCB7-440C-B2A3-7CD58B04F9E9}" srcOrd="2" destOrd="0" parTransId="{C59E15BE-A8A2-4A4E-B64F-1A26B8333B45}" sibTransId="{7817D428-FC5F-4EAD-847A-6B33CC85D77F}"/>
    <dgm:cxn modelId="{4450227E-7FA1-4887-B0C3-DDE4F91191F1}" type="presOf" srcId="{36735297-ACC8-481E-9059-6CD065895D3F}" destId="{DB4F4F4F-CCD6-4A39-8A08-3EBEC52D18C3}" srcOrd="0" destOrd="0" presId="urn:diagrams.loki3.com/BracketList+Icon"/>
    <dgm:cxn modelId="{B6403D8D-6FAB-4445-AB04-383DA896FBD1}" srcId="{71BA56A7-FA42-4596-9EB3-9E25D79A408F}" destId="{00B2DBE4-CC24-48AF-8129-13C32827B72B}" srcOrd="2" destOrd="0" parTransId="{C085E639-4539-4EE4-ADB7-B5220C7B4CD9}" sibTransId="{B789BA13-747C-4C5C-988A-EB17FFED5BFD}"/>
    <dgm:cxn modelId="{AA23AB66-748B-45D2-BDC0-EE9D4BF88A65}" type="presOf" srcId="{A1494839-BCB7-440C-B2A3-7CD58B04F9E9}" destId="{280693DB-BFCF-43D0-A059-BDE468E53983}" srcOrd="0" destOrd="2" presId="urn:diagrams.loki3.com/BracketList+Icon"/>
    <dgm:cxn modelId="{885F0A55-BA3C-4D2C-A58B-E8E9BB39AA8B}" type="presOf" srcId="{00B2DBE4-CC24-48AF-8129-13C32827B72B}" destId="{22FB3641-9610-4122-A809-FFB28C768A2C}" srcOrd="0" destOrd="2" presId="urn:diagrams.loki3.com/BracketList+Icon"/>
    <dgm:cxn modelId="{77103DB7-C2C0-44A0-8033-00D7A4C06722}" type="presOf" srcId="{F322639E-44AE-4FAD-BE06-F8A10D48744D}" destId="{3AD601F2-071E-4175-B2F4-01EBBADE0F21}" srcOrd="0" destOrd="0" presId="urn:diagrams.loki3.com/BracketList+Icon"/>
    <dgm:cxn modelId="{92AED466-9C38-40BD-BFF9-EC4C5C4C4F48}" type="presOf" srcId="{16BBC9DF-0598-4216-9B1A-470FED4665D2}" destId="{280693DB-BFCF-43D0-A059-BDE468E53983}" srcOrd="0" destOrd="0" presId="urn:diagrams.loki3.com/BracketList+Icon"/>
    <dgm:cxn modelId="{795B58FB-7C97-47CD-BFE5-D4DAEF99ABC8}" srcId="{71BA56A7-FA42-4596-9EB3-9E25D79A408F}" destId="{8C643247-3597-4CE5-86DE-A44AFEB5FB8A}" srcOrd="0" destOrd="0" parTransId="{4E6B119F-26C6-4321-8ED1-7151AF080B2E}" sibTransId="{E3FDCBDC-B440-4D68-9668-D7737BA27696}"/>
    <dgm:cxn modelId="{9CF1FDC2-3FEA-4556-A391-903B870346D1}" srcId="{F4966DFF-56D9-4FC5-B2E4-965631BE539B}" destId="{5BA5E6C4-75F3-4F86-8330-5D36CD38151A}" srcOrd="0" destOrd="0" parTransId="{61974273-0F05-48E1-8C30-542BAD94A1AA}" sibTransId="{23DF2B5A-1417-4961-BA6F-FDDBF1875488}"/>
    <dgm:cxn modelId="{A7049158-09E9-41AC-98F9-306C01903E09}" type="presOf" srcId="{8C643247-3597-4CE5-86DE-A44AFEB5FB8A}" destId="{22FB3641-9610-4122-A809-FFB28C768A2C}" srcOrd="0" destOrd="0" presId="urn:diagrams.loki3.com/BracketList+Icon"/>
    <dgm:cxn modelId="{1DD5BF5C-E934-4171-8255-B8B37025C854}" type="presOf" srcId="{AD67AAA4-DE83-4E80-9F69-44949972A40F}" destId="{E8602A21-C331-4A3F-B384-33A40851C650}" srcOrd="0" destOrd="1" presId="urn:diagrams.loki3.com/BracketList+Icon"/>
    <dgm:cxn modelId="{78715E45-7BC0-4D50-A659-B9E5CDC4140B}" srcId="{F322639E-44AE-4FAD-BE06-F8A10D48744D}" destId="{71BA56A7-FA42-4596-9EB3-9E25D79A408F}" srcOrd="0" destOrd="0" parTransId="{25F4C99A-0510-4AE4-9F40-BAA84DF79C7D}" sibTransId="{E6AE3B10-5834-4895-8A2C-BC466AF91C39}"/>
    <dgm:cxn modelId="{70388A5C-4568-43A9-8B47-22420ED94C12}" srcId="{36735297-ACC8-481E-9059-6CD065895D3F}" destId="{16BBC9DF-0598-4216-9B1A-470FED4665D2}" srcOrd="0" destOrd="0" parTransId="{00282FB6-F785-4489-8145-BCAF96C43BC8}" sibTransId="{C546DD89-426A-4939-A0A1-74E765BD6B24}"/>
    <dgm:cxn modelId="{834D1F32-3965-4041-97CC-9DF142174A24}" type="presOf" srcId="{F4966DFF-56D9-4FC5-B2E4-965631BE539B}" destId="{DA6F1143-B160-4192-ACB2-ADEB758B9045}" srcOrd="0" destOrd="0" presId="urn:diagrams.loki3.com/BracketList+Icon"/>
    <dgm:cxn modelId="{A738556A-6A1B-4305-BFE0-F948E14C0F0F}" type="presOf" srcId="{5BA5E6C4-75F3-4F86-8330-5D36CD38151A}" destId="{E8602A21-C331-4A3F-B384-33A40851C650}" srcOrd="0" destOrd="0" presId="urn:diagrams.loki3.com/BracketList+Icon"/>
    <dgm:cxn modelId="{32E06823-97A5-4565-BEA0-6811BE538937}" type="presOf" srcId="{6A02C741-97A7-46E6-A1F9-557DA2315BB5}" destId="{280693DB-BFCF-43D0-A059-BDE468E53983}" srcOrd="0" destOrd="1" presId="urn:diagrams.loki3.com/BracketList+Icon"/>
    <dgm:cxn modelId="{7C7D385F-1797-4EE4-AECE-92712F05D7A1}" srcId="{F322639E-44AE-4FAD-BE06-F8A10D48744D}" destId="{36735297-ACC8-481E-9059-6CD065895D3F}" srcOrd="1" destOrd="0" parTransId="{7F50C721-0B13-43D7-9512-73036413EA69}" sibTransId="{9BF6A57D-0796-49F9-8DF9-7242284914A7}"/>
    <dgm:cxn modelId="{737E9FA4-072F-4F20-9767-477FA50C531E}" type="presOf" srcId="{71BA56A7-FA42-4596-9EB3-9E25D79A408F}" destId="{7D0E2DA8-60C6-4C4E-AA54-F8D310B4AB63}" srcOrd="0" destOrd="0" presId="urn:diagrams.loki3.com/BracketList+Icon"/>
    <dgm:cxn modelId="{F87AA470-9003-4856-9F06-27EBFBC34AD1}" type="presParOf" srcId="{3AD601F2-071E-4175-B2F4-01EBBADE0F21}" destId="{2C45782B-44BF-4297-81D2-D606536CC57B}" srcOrd="0" destOrd="0" presId="urn:diagrams.loki3.com/BracketList+Icon"/>
    <dgm:cxn modelId="{5A49B9AA-C5A4-431B-A60E-1E94E3BBEE5D}" type="presParOf" srcId="{2C45782B-44BF-4297-81D2-D606536CC57B}" destId="{7D0E2DA8-60C6-4C4E-AA54-F8D310B4AB63}" srcOrd="0" destOrd="0" presId="urn:diagrams.loki3.com/BracketList+Icon"/>
    <dgm:cxn modelId="{3C890648-FAEC-4FDE-A86D-6F1836D76203}" type="presParOf" srcId="{2C45782B-44BF-4297-81D2-D606536CC57B}" destId="{26CD070B-F098-45FF-B0BB-842585CCAC47}" srcOrd="1" destOrd="0" presId="urn:diagrams.loki3.com/BracketList+Icon"/>
    <dgm:cxn modelId="{98C495AB-7BF0-47B8-BB80-CFE71695F40B}" type="presParOf" srcId="{2C45782B-44BF-4297-81D2-D606536CC57B}" destId="{3D371138-4E75-4D39-9315-B2DCDC41C9A7}" srcOrd="2" destOrd="0" presId="urn:diagrams.loki3.com/BracketList+Icon"/>
    <dgm:cxn modelId="{D2C6F14A-2671-44ED-B3AE-9D260FE3A1A5}" type="presParOf" srcId="{2C45782B-44BF-4297-81D2-D606536CC57B}" destId="{22FB3641-9610-4122-A809-FFB28C768A2C}" srcOrd="3" destOrd="0" presId="urn:diagrams.loki3.com/BracketList+Icon"/>
    <dgm:cxn modelId="{BE39B447-0EBF-4B55-B6B2-6303EDD1578B}" type="presParOf" srcId="{3AD601F2-071E-4175-B2F4-01EBBADE0F21}" destId="{3D077822-947F-4284-B9F7-C75C0324630D}" srcOrd="1" destOrd="0" presId="urn:diagrams.loki3.com/BracketList+Icon"/>
    <dgm:cxn modelId="{2E0ADD17-4846-44DF-8EBB-8C1B894264A9}" type="presParOf" srcId="{3AD601F2-071E-4175-B2F4-01EBBADE0F21}" destId="{27A37CCE-B3EE-4A96-AAC9-33791F41BAE6}" srcOrd="2" destOrd="0" presId="urn:diagrams.loki3.com/BracketList+Icon"/>
    <dgm:cxn modelId="{482224DB-17A2-40D7-BE08-0D3A95C42536}" type="presParOf" srcId="{27A37CCE-B3EE-4A96-AAC9-33791F41BAE6}" destId="{DB4F4F4F-CCD6-4A39-8A08-3EBEC52D18C3}" srcOrd="0" destOrd="0" presId="urn:diagrams.loki3.com/BracketList+Icon"/>
    <dgm:cxn modelId="{39FAEF4D-D058-4934-8182-4761F29726CB}" type="presParOf" srcId="{27A37CCE-B3EE-4A96-AAC9-33791F41BAE6}" destId="{F56B5621-6D64-42FB-B69B-168DA2D76EC9}" srcOrd="1" destOrd="0" presId="urn:diagrams.loki3.com/BracketList+Icon"/>
    <dgm:cxn modelId="{20FF2BBF-149B-46FA-A2FE-EB13105E95F0}" type="presParOf" srcId="{27A37CCE-B3EE-4A96-AAC9-33791F41BAE6}" destId="{15CD681F-2209-4DA5-B38D-5505DF7C1459}" srcOrd="2" destOrd="0" presId="urn:diagrams.loki3.com/BracketList+Icon"/>
    <dgm:cxn modelId="{728E669B-70B8-453F-9A93-4849BA517CA0}" type="presParOf" srcId="{27A37CCE-B3EE-4A96-AAC9-33791F41BAE6}" destId="{280693DB-BFCF-43D0-A059-BDE468E53983}" srcOrd="3" destOrd="0" presId="urn:diagrams.loki3.com/BracketList+Icon"/>
    <dgm:cxn modelId="{6829174C-58D2-44AE-8E32-19F25505E28D}" type="presParOf" srcId="{3AD601F2-071E-4175-B2F4-01EBBADE0F21}" destId="{11B4299D-A865-4803-AC37-AF97D6848349}" srcOrd="3" destOrd="0" presId="urn:diagrams.loki3.com/BracketList+Icon"/>
    <dgm:cxn modelId="{4A0BBF45-F17E-40DB-A123-0096645FDFE6}" type="presParOf" srcId="{3AD601F2-071E-4175-B2F4-01EBBADE0F21}" destId="{B5E437B8-023A-4787-8629-2806CCB7A038}" srcOrd="4" destOrd="0" presId="urn:diagrams.loki3.com/BracketList+Icon"/>
    <dgm:cxn modelId="{205CD6C2-AB57-474B-9C90-4D0FA0FAEAEC}" type="presParOf" srcId="{B5E437B8-023A-4787-8629-2806CCB7A038}" destId="{DA6F1143-B160-4192-ACB2-ADEB758B9045}" srcOrd="0" destOrd="0" presId="urn:diagrams.loki3.com/BracketList+Icon"/>
    <dgm:cxn modelId="{55DE3968-8F30-41F9-B5E5-26344E371DB7}" type="presParOf" srcId="{B5E437B8-023A-4787-8629-2806CCB7A038}" destId="{E81824EA-8777-4356-B068-7914A6CB2137}" srcOrd="1" destOrd="0" presId="urn:diagrams.loki3.com/BracketList+Icon"/>
    <dgm:cxn modelId="{0B8D87A0-9470-40CB-9EF9-FAF3765624C2}" type="presParOf" srcId="{B5E437B8-023A-4787-8629-2806CCB7A038}" destId="{436FBEB4-EEAC-48E0-AD4B-FB38C1FAEC9F}" srcOrd="2" destOrd="0" presId="urn:diagrams.loki3.com/BracketList+Icon"/>
    <dgm:cxn modelId="{ABFE735D-84C6-4D83-A4F8-36C9A45D8CD2}" type="presParOf" srcId="{B5E437B8-023A-4787-8629-2806CCB7A038}" destId="{E8602A21-C331-4A3F-B384-33A40851C650}" srcOrd="3" destOrd="0" presId="urn:diagrams.loki3.com/BracketList+Icon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F9F9ED3-742D-4F05-9A50-04D2FD624A56}" type="doc">
      <dgm:prSet loTypeId="urn:microsoft.com/office/officeart/2008/layout/SquareAccentList" loCatId="list" qsTypeId="urn:microsoft.com/office/officeart/2005/8/quickstyle/3d4" qsCatId="3D" csTypeId="urn:microsoft.com/office/officeart/2005/8/colors/colorful5" csCatId="colorful" phldr="1"/>
      <dgm:spPr/>
      <dgm:t>
        <a:bodyPr/>
        <a:lstStyle/>
        <a:p>
          <a:endParaRPr lang="es-CO"/>
        </a:p>
      </dgm:t>
    </dgm:pt>
    <dgm:pt modelId="{569C5870-0304-4B50-968D-DC2517C6F8CC}">
      <dgm:prSet phldrT="[Texto]"/>
      <dgm:spPr/>
      <dgm:t>
        <a:bodyPr/>
        <a:lstStyle/>
        <a:p>
          <a:r>
            <a:rPr lang="es-CO" dirty="0" smtClean="0"/>
            <a:t>Dificultades</a:t>
          </a:r>
          <a:endParaRPr lang="es-CO" dirty="0"/>
        </a:p>
      </dgm:t>
    </dgm:pt>
    <dgm:pt modelId="{755001EF-135D-4952-B023-B64EBA12371C}" type="parTrans" cxnId="{BB09E478-6F89-4681-87FC-64068927942A}">
      <dgm:prSet/>
      <dgm:spPr/>
      <dgm:t>
        <a:bodyPr/>
        <a:lstStyle/>
        <a:p>
          <a:endParaRPr lang="es-CO"/>
        </a:p>
      </dgm:t>
    </dgm:pt>
    <dgm:pt modelId="{DF7D7F7B-B76E-48A8-A73B-831A4550DF15}" type="sibTrans" cxnId="{BB09E478-6F89-4681-87FC-64068927942A}">
      <dgm:prSet/>
      <dgm:spPr/>
      <dgm:t>
        <a:bodyPr/>
        <a:lstStyle/>
        <a:p>
          <a:endParaRPr lang="es-CO"/>
        </a:p>
      </dgm:t>
    </dgm:pt>
    <dgm:pt modelId="{25F3E055-BC0F-4ABB-AD6D-2FC5248065F7}">
      <dgm:prSet phldrT="[Texto]"/>
      <dgm:spPr/>
      <dgm:t>
        <a:bodyPr/>
        <a:lstStyle/>
        <a:p>
          <a:r>
            <a:rPr lang="es-CO" dirty="0" smtClean="0"/>
            <a:t>Operación efectiva del Comité</a:t>
          </a:r>
          <a:endParaRPr lang="es-CO" dirty="0"/>
        </a:p>
      </dgm:t>
    </dgm:pt>
    <dgm:pt modelId="{8AA4F09C-0250-4D16-97A6-B9AA44D74E7A}" type="parTrans" cxnId="{27EF5A7F-63F2-45EA-BCD8-4582F8B5EBC1}">
      <dgm:prSet/>
      <dgm:spPr/>
      <dgm:t>
        <a:bodyPr/>
        <a:lstStyle/>
        <a:p>
          <a:endParaRPr lang="es-CO"/>
        </a:p>
      </dgm:t>
    </dgm:pt>
    <dgm:pt modelId="{7C858DE4-AB8B-47FA-85FA-5CCC0D8626B0}" type="sibTrans" cxnId="{27EF5A7F-63F2-45EA-BCD8-4582F8B5EBC1}">
      <dgm:prSet/>
      <dgm:spPr/>
      <dgm:t>
        <a:bodyPr/>
        <a:lstStyle/>
        <a:p>
          <a:endParaRPr lang="es-CO"/>
        </a:p>
      </dgm:t>
    </dgm:pt>
    <dgm:pt modelId="{68E99922-A0D2-473A-8CB4-10DA387D3D1F}">
      <dgm:prSet phldrT="[Texto]"/>
      <dgm:spPr/>
      <dgm:t>
        <a:bodyPr/>
        <a:lstStyle/>
        <a:p>
          <a:r>
            <a:rPr lang="es-CO" dirty="0" smtClean="0"/>
            <a:t>Evidencias y documentación del Comité</a:t>
          </a:r>
          <a:endParaRPr lang="es-CO" dirty="0"/>
        </a:p>
      </dgm:t>
    </dgm:pt>
    <dgm:pt modelId="{67E6C8E8-CC99-4BF8-87A8-AA17A5C97B84}" type="parTrans" cxnId="{D722B420-AE1B-4E6F-98E3-C5BE020F06F2}">
      <dgm:prSet/>
      <dgm:spPr/>
      <dgm:t>
        <a:bodyPr/>
        <a:lstStyle/>
        <a:p>
          <a:endParaRPr lang="es-CO"/>
        </a:p>
      </dgm:t>
    </dgm:pt>
    <dgm:pt modelId="{6F9C0FBE-E3DE-4D52-B08D-C23596FCFE5C}" type="sibTrans" cxnId="{D722B420-AE1B-4E6F-98E3-C5BE020F06F2}">
      <dgm:prSet/>
      <dgm:spPr/>
      <dgm:t>
        <a:bodyPr/>
        <a:lstStyle/>
        <a:p>
          <a:endParaRPr lang="es-CO"/>
        </a:p>
      </dgm:t>
    </dgm:pt>
    <dgm:pt modelId="{A8B54EE9-A84D-4A30-8B91-96F01140AD52}">
      <dgm:prSet phldrT="[Texto]"/>
      <dgm:spPr/>
      <dgm:t>
        <a:bodyPr/>
        <a:lstStyle/>
        <a:p>
          <a:r>
            <a:rPr lang="es-CO" dirty="0" smtClean="0"/>
            <a:t>Se centraron en atención y eventualmente en seguimiento </a:t>
          </a:r>
        </a:p>
      </dgm:t>
    </dgm:pt>
    <dgm:pt modelId="{7732C0C0-C337-49E3-BAFF-1DD4E39686CA}" type="parTrans" cxnId="{5F9A7355-4F6F-4E9D-92C6-CB66235FCF25}">
      <dgm:prSet/>
      <dgm:spPr/>
      <dgm:t>
        <a:bodyPr/>
        <a:lstStyle/>
        <a:p>
          <a:endParaRPr lang="es-CO"/>
        </a:p>
      </dgm:t>
    </dgm:pt>
    <dgm:pt modelId="{61BC5257-0A8F-486D-933E-01FE4B193297}" type="sibTrans" cxnId="{5F9A7355-4F6F-4E9D-92C6-CB66235FCF25}">
      <dgm:prSet/>
      <dgm:spPr/>
      <dgm:t>
        <a:bodyPr/>
        <a:lstStyle/>
        <a:p>
          <a:endParaRPr lang="es-CO"/>
        </a:p>
      </dgm:t>
    </dgm:pt>
    <dgm:pt modelId="{577DDBB8-E83C-4B15-B68A-329AD0D56878}">
      <dgm:prSet phldrT="[Texto]"/>
      <dgm:spPr/>
      <dgm:t>
        <a:bodyPr/>
        <a:lstStyle/>
        <a:p>
          <a:r>
            <a:rPr lang="es-CO" dirty="0" smtClean="0"/>
            <a:t>Retos</a:t>
          </a:r>
          <a:endParaRPr lang="es-CO" dirty="0"/>
        </a:p>
      </dgm:t>
    </dgm:pt>
    <dgm:pt modelId="{FA4ECAF5-409D-42F8-AA14-4D02FB3C9781}" type="parTrans" cxnId="{696E14EF-F2C9-4EC3-900B-38C082C1EA63}">
      <dgm:prSet/>
      <dgm:spPr/>
      <dgm:t>
        <a:bodyPr/>
        <a:lstStyle/>
        <a:p>
          <a:endParaRPr lang="es-CO"/>
        </a:p>
      </dgm:t>
    </dgm:pt>
    <dgm:pt modelId="{944C1452-F865-4FD7-960A-D84673E3263D}" type="sibTrans" cxnId="{696E14EF-F2C9-4EC3-900B-38C082C1EA63}">
      <dgm:prSet/>
      <dgm:spPr/>
      <dgm:t>
        <a:bodyPr/>
        <a:lstStyle/>
        <a:p>
          <a:endParaRPr lang="es-CO"/>
        </a:p>
      </dgm:t>
    </dgm:pt>
    <dgm:pt modelId="{FF76B4DA-1519-42FF-9498-525E11697269}">
      <dgm:prSet phldrT="[Texto]"/>
      <dgm:spPr/>
      <dgm:t>
        <a:bodyPr/>
        <a:lstStyle/>
        <a:p>
          <a:r>
            <a:rPr lang="es-CO" dirty="0" smtClean="0"/>
            <a:t>Rescatar el carácter pedagógico de los comités</a:t>
          </a:r>
          <a:endParaRPr lang="es-CO" dirty="0"/>
        </a:p>
      </dgm:t>
    </dgm:pt>
    <dgm:pt modelId="{26372903-A0C0-4BAF-BF3E-40418EF6111D}" type="parTrans" cxnId="{518C21A0-C794-4170-9DB3-1053C81E2C7D}">
      <dgm:prSet/>
      <dgm:spPr/>
      <dgm:t>
        <a:bodyPr/>
        <a:lstStyle/>
        <a:p>
          <a:endParaRPr lang="es-CO"/>
        </a:p>
      </dgm:t>
    </dgm:pt>
    <dgm:pt modelId="{8471B796-1FDE-4C82-95DE-2F1C2D1FE58A}" type="sibTrans" cxnId="{518C21A0-C794-4170-9DB3-1053C81E2C7D}">
      <dgm:prSet/>
      <dgm:spPr/>
      <dgm:t>
        <a:bodyPr/>
        <a:lstStyle/>
        <a:p>
          <a:endParaRPr lang="es-CO"/>
        </a:p>
      </dgm:t>
    </dgm:pt>
    <dgm:pt modelId="{045B3351-6D61-442A-BFE0-69F47416E4CF}">
      <dgm:prSet phldrT="[Texto]"/>
      <dgm:spPr/>
      <dgm:t>
        <a:bodyPr/>
        <a:lstStyle/>
        <a:p>
          <a:r>
            <a:rPr lang="es-CO" dirty="0" smtClean="0"/>
            <a:t>Promover en ellos la real participación de representantes de familia y estudiantes</a:t>
          </a:r>
          <a:endParaRPr lang="es-CO" dirty="0"/>
        </a:p>
      </dgm:t>
    </dgm:pt>
    <dgm:pt modelId="{00C9D08C-3085-4354-BBB0-02DF2EA7188A}" type="parTrans" cxnId="{289693DB-B314-4968-A3C7-D33B9BF6D4CE}">
      <dgm:prSet/>
      <dgm:spPr/>
      <dgm:t>
        <a:bodyPr/>
        <a:lstStyle/>
        <a:p>
          <a:endParaRPr lang="es-CO"/>
        </a:p>
      </dgm:t>
    </dgm:pt>
    <dgm:pt modelId="{C7843B9B-3D18-49FD-82E5-34C0C1FD9B0A}" type="sibTrans" cxnId="{289693DB-B314-4968-A3C7-D33B9BF6D4CE}">
      <dgm:prSet/>
      <dgm:spPr/>
      <dgm:t>
        <a:bodyPr/>
        <a:lstStyle/>
        <a:p>
          <a:endParaRPr lang="es-CO"/>
        </a:p>
      </dgm:t>
    </dgm:pt>
    <dgm:pt modelId="{FAC43E77-E260-4D94-AC9C-E849C5817DDC}">
      <dgm:prSet phldrT="[Texto]"/>
      <dgm:spPr/>
      <dgm:t>
        <a:bodyPr/>
        <a:lstStyle/>
        <a:p>
          <a:r>
            <a:rPr lang="es-CO" dirty="0" smtClean="0"/>
            <a:t>Potenciar las acciones de prevención y promoción.</a:t>
          </a:r>
        </a:p>
      </dgm:t>
    </dgm:pt>
    <dgm:pt modelId="{3F393467-D00F-4966-A55F-C6356B4DC0A5}" type="parTrans" cxnId="{EEA49F23-B47F-4B8F-BF34-75E56BD64FB8}">
      <dgm:prSet/>
      <dgm:spPr/>
      <dgm:t>
        <a:bodyPr/>
        <a:lstStyle/>
        <a:p>
          <a:endParaRPr lang="es-CO"/>
        </a:p>
      </dgm:t>
    </dgm:pt>
    <dgm:pt modelId="{DC709A67-F9C0-4638-98D4-8D8DD9195B11}" type="sibTrans" cxnId="{EEA49F23-B47F-4B8F-BF34-75E56BD64FB8}">
      <dgm:prSet/>
      <dgm:spPr/>
      <dgm:t>
        <a:bodyPr/>
        <a:lstStyle/>
        <a:p>
          <a:endParaRPr lang="es-CO"/>
        </a:p>
      </dgm:t>
    </dgm:pt>
    <dgm:pt modelId="{B52321AB-6A58-4B2E-99CB-AE5D700A07A1}">
      <dgm:prSet phldrT="[Texto]"/>
      <dgm:spPr/>
      <dgm:t>
        <a:bodyPr/>
        <a:lstStyle/>
        <a:p>
          <a:r>
            <a:rPr lang="es-CO" dirty="0" smtClean="0"/>
            <a:t>Insuficientes estrategias de prevención y promoción.</a:t>
          </a:r>
        </a:p>
      </dgm:t>
    </dgm:pt>
    <dgm:pt modelId="{09E5D9A0-634F-4395-9B08-EA6F8E32AA9A}" type="parTrans" cxnId="{95F214AD-E6AB-44AC-89AC-95EC16606ED6}">
      <dgm:prSet/>
      <dgm:spPr/>
      <dgm:t>
        <a:bodyPr/>
        <a:lstStyle/>
        <a:p>
          <a:endParaRPr lang="es-CO"/>
        </a:p>
      </dgm:t>
    </dgm:pt>
    <dgm:pt modelId="{48EDD1BE-47C9-4A32-8875-1B84B68EBDED}" type="sibTrans" cxnId="{95F214AD-E6AB-44AC-89AC-95EC16606ED6}">
      <dgm:prSet/>
      <dgm:spPr/>
      <dgm:t>
        <a:bodyPr/>
        <a:lstStyle/>
        <a:p>
          <a:endParaRPr lang="es-CO"/>
        </a:p>
      </dgm:t>
    </dgm:pt>
    <dgm:pt modelId="{D3BB433A-2CD7-48B6-99A6-064831BB2B72}">
      <dgm:prSet phldrT="[Texto]"/>
      <dgm:spPr/>
      <dgm:t>
        <a:bodyPr/>
        <a:lstStyle/>
        <a:p>
          <a:r>
            <a:rPr lang="es-CO" dirty="0" smtClean="0"/>
            <a:t>Adoptaron un enfoque de instancias de Juicio</a:t>
          </a:r>
        </a:p>
      </dgm:t>
    </dgm:pt>
    <dgm:pt modelId="{D00008D3-FCA6-4100-9BC6-3F03F706B914}" type="parTrans" cxnId="{F40685A7-ECF4-47F7-8422-1B5E813EB23D}">
      <dgm:prSet/>
      <dgm:spPr/>
      <dgm:t>
        <a:bodyPr/>
        <a:lstStyle/>
        <a:p>
          <a:endParaRPr lang="es-CO"/>
        </a:p>
      </dgm:t>
    </dgm:pt>
    <dgm:pt modelId="{8D989437-5927-4282-A4C1-0DE356F45EA1}" type="sibTrans" cxnId="{F40685A7-ECF4-47F7-8422-1B5E813EB23D}">
      <dgm:prSet/>
      <dgm:spPr/>
      <dgm:t>
        <a:bodyPr/>
        <a:lstStyle/>
        <a:p>
          <a:endParaRPr lang="es-CO"/>
        </a:p>
      </dgm:t>
    </dgm:pt>
    <dgm:pt modelId="{A8479935-FE6A-4ED4-BEBF-4F955364498C}">
      <dgm:prSet phldrT="[Texto]"/>
      <dgm:spPr/>
      <dgm:t>
        <a:bodyPr/>
        <a:lstStyle/>
        <a:p>
          <a:r>
            <a:rPr lang="es-CO" dirty="0" smtClean="0"/>
            <a:t>Fortalecer el papel pedagógico del docente en el manejo de situaciones en aula</a:t>
          </a:r>
        </a:p>
      </dgm:t>
    </dgm:pt>
    <dgm:pt modelId="{134F0262-6D1F-492D-9987-7F8B819519A1}" type="parTrans" cxnId="{593A6E55-C295-4DD7-9DE9-91DF5CA1EACB}">
      <dgm:prSet/>
      <dgm:spPr/>
      <dgm:t>
        <a:bodyPr/>
        <a:lstStyle/>
        <a:p>
          <a:endParaRPr lang="es-CO"/>
        </a:p>
      </dgm:t>
    </dgm:pt>
    <dgm:pt modelId="{E01615EA-B03D-4656-B9A0-90521598B950}" type="sibTrans" cxnId="{593A6E55-C295-4DD7-9DE9-91DF5CA1EACB}">
      <dgm:prSet/>
      <dgm:spPr/>
      <dgm:t>
        <a:bodyPr/>
        <a:lstStyle/>
        <a:p>
          <a:endParaRPr lang="es-CO"/>
        </a:p>
      </dgm:t>
    </dgm:pt>
    <dgm:pt modelId="{6AF6AFEB-1253-42B1-ACAC-9E57AE2A1645}">
      <dgm:prSet phldrT="[Texto]"/>
      <dgm:spPr/>
      <dgm:t>
        <a:bodyPr/>
        <a:lstStyle/>
        <a:p>
          <a:r>
            <a:rPr lang="es-CO" dirty="0" smtClean="0"/>
            <a:t>Llevar registro de sus actuaciones</a:t>
          </a:r>
        </a:p>
      </dgm:t>
    </dgm:pt>
    <dgm:pt modelId="{7736C246-9B48-4EA2-A03E-A362135D6694}" type="parTrans" cxnId="{C69E6A1D-F2DA-4F81-B1ED-6CFC6E823737}">
      <dgm:prSet/>
      <dgm:spPr/>
      <dgm:t>
        <a:bodyPr/>
        <a:lstStyle/>
        <a:p>
          <a:endParaRPr lang="es-CO"/>
        </a:p>
      </dgm:t>
    </dgm:pt>
    <dgm:pt modelId="{74C5C22E-C34C-43CD-A30D-2A7C10B7CA3D}" type="sibTrans" cxnId="{C69E6A1D-F2DA-4F81-B1ED-6CFC6E823737}">
      <dgm:prSet/>
      <dgm:spPr/>
      <dgm:t>
        <a:bodyPr/>
        <a:lstStyle/>
        <a:p>
          <a:endParaRPr lang="es-CO"/>
        </a:p>
      </dgm:t>
    </dgm:pt>
    <dgm:pt modelId="{A290DE47-5495-44FA-8087-718EE9FE5E9D}" type="pres">
      <dgm:prSet presAssocID="{7F9F9ED3-742D-4F05-9A50-04D2FD624A56}" presName="layout" presStyleCnt="0">
        <dgm:presLayoutVars>
          <dgm:chMax/>
          <dgm:chPref/>
          <dgm:dir/>
          <dgm:resizeHandles/>
        </dgm:presLayoutVars>
      </dgm:prSet>
      <dgm:spPr/>
      <dgm:t>
        <a:bodyPr/>
        <a:lstStyle/>
        <a:p>
          <a:endParaRPr lang="es-CO"/>
        </a:p>
      </dgm:t>
    </dgm:pt>
    <dgm:pt modelId="{3479D2B7-98C4-4379-B030-4C578287ADE2}" type="pres">
      <dgm:prSet presAssocID="{569C5870-0304-4B50-968D-DC2517C6F8CC}" presName="root" presStyleCnt="0">
        <dgm:presLayoutVars>
          <dgm:chMax/>
          <dgm:chPref/>
        </dgm:presLayoutVars>
      </dgm:prSet>
      <dgm:spPr/>
    </dgm:pt>
    <dgm:pt modelId="{178EA48F-5B98-4D60-B1F6-F89C07B12A73}" type="pres">
      <dgm:prSet presAssocID="{569C5870-0304-4B50-968D-DC2517C6F8CC}" presName="rootComposite" presStyleCnt="0">
        <dgm:presLayoutVars/>
      </dgm:prSet>
      <dgm:spPr/>
    </dgm:pt>
    <dgm:pt modelId="{6188E1FD-6700-40CD-9A43-909AC87FED0F}" type="pres">
      <dgm:prSet presAssocID="{569C5870-0304-4B50-968D-DC2517C6F8CC}" presName="ParentAccent" presStyleLbl="alignNode1" presStyleIdx="0" presStyleCnt="2"/>
      <dgm:spPr/>
    </dgm:pt>
    <dgm:pt modelId="{97A2317B-B7A6-44D8-AF1E-3FE006F96C76}" type="pres">
      <dgm:prSet presAssocID="{569C5870-0304-4B50-968D-DC2517C6F8CC}" presName="ParentSmallAccent" presStyleLbl="fgAcc1" presStyleIdx="0" presStyleCnt="2"/>
      <dgm:spPr/>
    </dgm:pt>
    <dgm:pt modelId="{9A02FC08-5E04-493E-BE7B-B0AB7CE378E7}" type="pres">
      <dgm:prSet presAssocID="{569C5870-0304-4B50-968D-DC2517C6F8CC}" presName="Parent" presStyleLbl="revTx" presStyleIdx="0" presStyleCnt="12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532DFCFF-A7B3-4B93-B513-4EB5A2D49E7D}" type="pres">
      <dgm:prSet presAssocID="{569C5870-0304-4B50-968D-DC2517C6F8CC}" presName="childShape" presStyleCnt="0">
        <dgm:presLayoutVars>
          <dgm:chMax val="0"/>
          <dgm:chPref val="0"/>
        </dgm:presLayoutVars>
      </dgm:prSet>
      <dgm:spPr/>
    </dgm:pt>
    <dgm:pt modelId="{9A262CCF-28DC-458E-A0AF-5FEFE9238973}" type="pres">
      <dgm:prSet presAssocID="{25F3E055-BC0F-4ABB-AD6D-2FC5248065F7}" presName="childComposite" presStyleCnt="0">
        <dgm:presLayoutVars>
          <dgm:chMax val="0"/>
          <dgm:chPref val="0"/>
        </dgm:presLayoutVars>
      </dgm:prSet>
      <dgm:spPr/>
    </dgm:pt>
    <dgm:pt modelId="{37D505E5-1AE1-4D83-88CD-B19C858EA60B}" type="pres">
      <dgm:prSet presAssocID="{25F3E055-BC0F-4ABB-AD6D-2FC5248065F7}" presName="ChildAccent" presStyleLbl="solidFgAcc1" presStyleIdx="0" presStyleCnt="10"/>
      <dgm:spPr/>
    </dgm:pt>
    <dgm:pt modelId="{156E5B3F-C074-4CDD-9898-58C927181E15}" type="pres">
      <dgm:prSet presAssocID="{25F3E055-BC0F-4ABB-AD6D-2FC5248065F7}" presName="Child" presStyleLbl="revTx" presStyleIdx="1" presStyleCnt="1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5BF0F7A3-C4C9-456D-9A19-552124183C36}" type="pres">
      <dgm:prSet presAssocID="{68E99922-A0D2-473A-8CB4-10DA387D3D1F}" presName="childComposite" presStyleCnt="0">
        <dgm:presLayoutVars>
          <dgm:chMax val="0"/>
          <dgm:chPref val="0"/>
        </dgm:presLayoutVars>
      </dgm:prSet>
      <dgm:spPr/>
    </dgm:pt>
    <dgm:pt modelId="{7D94FCBC-3D44-497C-AB41-B055A6C0AFC2}" type="pres">
      <dgm:prSet presAssocID="{68E99922-A0D2-473A-8CB4-10DA387D3D1F}" presName="ChildAccent" presStyleLbl="solidFgAcc1" presStyleIdx="1" presStyleCnt="10"/>
      <dgm:spPr/>
    </dgm:pt>
    <dgm:pt modelId="{FBC00104-E261-4139-86AF-2BC7AF107F0E}" type="pres">
      <dgm:prSet presAssocID="{68E99922-A0D2-473A-8CB4-10DA387D3D1F}" presName="Child" presStyleLbl="revTx" presStyleIdx="2" presStyleCnt="1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B00BA721-3976-44D8-A79C-79B8DDBC5B46}" type="pres">
      <dgm:prSet presAssocID="{A8B54EE9-A84D-4A30-8B91-96F01140AD52}" presName="childComposite" presStyleCnt="0">
        <dgm:presLayoutVars>
          <dgm:chMax val="0"/>
          <dgm:chPref val="0"/>
        </dgm:presLayoutVars>
      </dgm:prSet>
      <dgm:spPr/>
    </dgm:pt>
    <dgm:pt modelId="{DDCE1DF8-DEB7-44CE-B8D1-3091C06EBAD3}" type="pres">
      <dgm:prSet presAssocID="{A8B54EE9-A84D-4A30-8B91-96F01140AD52}" presName="ChildAccent" presStyleLbl="solidFgAcc1" presStyleIdx="2" presStyleCnt="10"/>
      <dgm:spPr/>
    </dgm:pt>
    <dgm:pt modelId="{B24CBF7B-4335-43F1-AD04-4A0FE19FF191}" type="pres">
      <dgm:prSet presAssocID="{A8B54EE9-A84D-4A30-8B91-96F01140AD52}" presName="Child" presStyleLbl="revTx" presStyleIdx="3" presStyleCnt="1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AC857D00-00F2-4786-BB16-8E2F5915816F}" type="pres">
      <dgm:prSet presAssocID="{B52321AB-6A58-4B2E-99CB-AE5D700A07A1}" presName="childComposite" presStyleCnt="0">
        <dgm:presLayoutVars>
          <dgm:chMax val="0"/>
          <dgm:chPref val="0"/>
        </dgm:presLayoutVars>
      </dgm:prSet>
      <dgm:spPr/>
    </dgm:pt>
    <dgm:pt modelId="{A000D653-C7C7-4F47-AE1E-8AEBB1D2E5FC}" type="pres">
      <dgm:prSet presAssocID="{B52321AB-6A58-4B2E-99CB-AE5D700A07A1}" presName="ChildAccent" presStyleLbl="solidFgAcc1" presStyleIdx="3" presStyleCnt="10"/>
      <dgm:spPr/>
    </dgm:pt>
    <dgm:pt modelId="{6340A017-7C26-40CE-BF72-69A7D4CEF1A5}" type="pres">
      <dgm:prSet presAssocID="{B52321AB-6A58-4B2E-99CB-AE5D700A07A1}" presName="Child" presStyleLbl="revTx" presStyleIdx="4" presStyleCnt="1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AF20CC01-990E-45CD-8ECF-C64306472382}" type="pres">
      <dgm:prSet presAssocID="{D3BB433A-2CD7-48B6-99A6-064831BB2B72}" presName="childComposite" presStyleCnt="0">
        <dgm:presLayoutVars>
          <dgm:chMax val="0"/>
          <dgm:chPref val="0"/>
        </dgm:presLayoutVars>
      </dgm:prSet>
      <dgm:spPr/>
    </dgm:pt>
    <dgm:pt modelId="{081C1FE0-BDB6-4098-A7E8-C5F5664E85FC}" type="pres">
      <dgm:prSet presAssocID="{D3BB433A-2CD7-48B6-99A6-064831BB2B72}" presName="ChildAccent" presStyleLbl="solidFgAcc1" presStyleIdx="4" presStyleCnt="10"/>
      <dgm:spPr/>
    </dgm:pt>
    <dgm:pt modelId="{56FFA52D-B515-4DB6-B2E0-A1DDFABD4353}" type="pres">
      <dgm:prSet presAssocID="{D3BB433A-2CD7-48B6-99A6-064831BB2B72}" presName="Child" presStyleLbl="revTx" presStyleIdx="5" presStyleCnt="1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CC8F2621-F0E3-4B38-A72A-1485729FA4E1}" type="pres">
      <dgm:prSet presAssocID="{577DDBB8-E83C-4B15-B68A-329AD0D56878}" presName="root" presStyleCnt="0">
        <dgm:presLayoutVars>
          <dgm:chMax/>
          <dgm:chPref/>
        </dgm:presLayoutVars>
      </dgm:prSet>
      <dgm:spPr/>
    </dgm:pt>
    <dgm:pt modelId="{61CDEFBE-A0E4-4E88-83F6-029A639059E2}" type="pres">
      <dgm:prSet presAssocID="{577DDBB8-E83C-4B15-B68A-329AD0D56878}" presName="rootComposite" presStyleCnt="0">
        <dgm:presLayoutVars/>
      </dgm:prSet>
      <dgm:spPr/>
    </dgm:pt>
    <dgm:pt modelId="{559452FA-4D7A-4F2E-957C-710B325B5094}" type="pres">
      <dgm:prSet presAssocID="{577DDBB8-E83C-4B15-B68A-329AD0D56878}" presName="ParentAccent" presStyleLbl="alignNode1" presStyleIdx="1" presStyleCnt="2"/>
      <dgm:spPr/>
    </dgm:pt>
    <dgm:pt modelId="{DC5B1543-1516-45D2-9A9B-A4157345022E}" type="pres">
      <dgm:prSet presAssocID="{577DDBB8-E83C-4B15-B68A-329AD0D56878}" presName="ParentSmallAccent" presStyleLbl="fgAcc1" presStyleIdx="1" presStyleCnt="2"/>
      <dgm:spPr/>
    </dgm:pt>
    <dgm:pt modelId="{683D5D33-C146-4BA1-81B1-6524200DE45C}" type="pres">
      <dgm:prSet presAssocID="{577DDBB8-E83C-4B15-B68A-329AD0D56878}" presName="Parent" presStyleLbl="revTx" presStyleIdx="6" presStyleCnt="12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B6341A3A-F0C3-49F6-90C9-D301FBEB26DD}" type="pres">
      <dgm:prSet presAssocID="{577DDBB8-E83C-4B15-B68A-329AD0D56878}" presName="childShape" presStyleCnt="0">
        <dgm:presLayoutVars>
          <dgm:chMax val="0"/>
          <dgm:chPref val="0"/>
        </dgm:presLayoutVars>
      </dgm:prSet>
      <dgm:spPr/>
    </dgm:pt>
    <dgm:pt modelId="{5D450C15-A583-4CE4-A760-F200DFE549D2}" type="pres">
      <dgm:prSet presAssocID="{FF76B4DA-1519-42FF-9498-525E11697269}" presName="childComposite" presStyleCnt="0">
        <dgm:presLayoutVars>
          <dgm:chMax val="0"/>
          <dgm:chPref val="0"/>
        </dgm:presLayoutVars>
      </dgm:prSet>
      <dgm:spPr/>
    </dgm:pt>
    <dgm:pt modelId="{98F63975-7ABB-40AE-AF97-939E9DB2BC53}" type="pres">
      <dgm:prSet presAssocID="{FF76B4DA-1519-42FF-9498-525E11697269}" presName="ChildAccent" presStyleLbl="solidFgAcc1" presStyleIdx="5" presStyleCnt="10"/>
      <dgm:spPr/>
    </dgm:pt>
    <dgm:pt modelId="{90CE5EF5-7D1A-4859-8E66-C88FC024B316}" type="pres">
      <dgm:prSet presAssocID="{FF76B4DA-1519-42FF-9498-525E11697269}" presName="Child" presStyleLbl="revTx" presStyleIdx="7" presStyleCnt="1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FFDB3703-9E90-4303-9A9C-1765B7AC7C6D}" type="pres">
      <dgm:prSet presAssocID="{045B3351-6D61-442A-BFE0-69F47416E4CF}" presName="childComposite" presStyleCnt="0">
        <dgm:presLayoutVars>
          <dgm:chMax val="0"/>
          <dgm:chPref val="0"/>
        </dgm:presLayoutVars>
      </dgm:prSet>
      <dgm:spPr/>
    </dgm:pt>
    <dgm:pt modelId="{92587F15-1BCE-4BCF-AE01-78309FB5EB31}" type="pres">
      <dgm:prSet presAssocID="{045B3351-6D61-442A-BFE0-69F47416E4CF}" presName="ChildAccent" presStyleLbl="solidFgAcc1" presStyleIdx="6" presStyleCnt="10"/>
      <dgm:spPr/>
    </dgm:pt>
    <dgm:pt modelId="{EC526C82-C875-42F3-A29E-B18A6EFFD54D}" type="pres">
      <dgm:prSet presAssocID="{045B3351-6D61-442A-BFE0-69F47416E4CF}" presName="Child" presStyleLbl="revTx" presStyleIdx="8" presStyleCnt="1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75368F3B-0FA5-4A66-89F0-F5DB01CB851C}" type="pres">
      <dgm:prSet presAssocID="{FAC43E77-E260-4D94-AC9C-E849C5817DDC}" presName="childComposite" presStyleCnt="0">
        <dgm:presLayoutVars>
          <dgm:chMax val="0"/>
          <dgm:chPref val="0"/>
        </dgm:presLayoutVars>
      </dgm:prSet>
      <dgm:spPr/>
    </dgm:pt>
    <dgm:pt modelId="{2A848B02-B81D-4683-BF04-F610F068C85D}" type="pres">
      <dgm:prSet presAssocID="{FAC43E77-E260-4D94-AC9C-E849C5817DDC}" presName="ChildAccent" presStyleLbl="solidFgAcc1" presStyleIdx="7" presStyleCnt="10"/>
      <dgm:spPr/>
    </dgm:pt>
    <dgm:pt modelId="{523B777E-3C9E-4310-9D0C-2163F6E5C69B}" type="pres">
      <dgm:prSet presAssocID="{FAC43E77-E260-4D94-AC9C-E849C5817DDC}" presName="Child" presStyleLbl="revTx" presStyleIdx="9" presStyleCnt="1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5E64B57B-0C73-4510-9A89-892E6829F868}" type="pres">
      <dgm:prSet presAssocID="{A8479935-FE6A-4ED4-BEBF-4F955364498C}" presName="childComposite" presStyleCnt="0">
        <dgm:presLayoutVars>
          <dgm:chMax val="0"/>
          <dgm:chPref val="0"/>
        </dgm:presLayoutVars>
      </dgm:prSet>
      <dgm:spPr/>
    </dgm:pt>
    <dgm:pt modelId="{7F0F6531-6801-4161-8060-288A9614DB43}" type="pres">
      <dgm:prSet presAssocID="{A8479935-FE6A-4ED4-BEBF-4F955364498C}" presName="ChildAccent" presStyleLbl="solidFgAcc1" presStyleIdx="8" presStyleCnt="10"/>
      <dgm:spPr/>
    </dgm:pt>
    <dgm:pt modelId="{0488B1A6-655C-4789-9B91-3B2F5C643A17}" type="pres">
      <dgm:prSet presAssocID="{A8479935-FE6A-4ED4-BEBF-4F955364498C}" presName="Child" presStyleLbl="revTx" presStyleIdx="10" presStyleCnt="1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A2BD6EEE-0C6D-4FB4-9A27-3AF4623F4A5C}" type="pres">
      <dgm:prSet presAssocID="{6AF6AFEB-1253-42B1-ACAC-9E57AE2A1645}" presName="childComposite" presStyleCnt="0">
        <dgm:presLayoutVars>
          <dgm:chMax val="0"/>
          <dgm:chPref val="0"/>
        </dgm:presLayoutVars>
      </dgm:prSet>
      <dgm:spPr/>
    </dgm:pt>
    <dgm:pt modelId="{F5A7BF48-8384-4B56-825B-7483E87DFED0}" type="pres">
      <dgm:prSet presAssocID="{6AF6AFEB-1253-42B1-ACAC-9E57AE2A1645}" presName="ChildAccent" presStyleLbl="solidFgAcc1" presStyleIdx="9" presStyleCnt="10"/>
      <dgm:spPr/>
    </dgm:pt>
    <dgm:pt modelId="{84E71A97-036D-44B7-A4F7-3513EF0968E8}" type="pres">
      <dgm:prSet presAssocID="{6AF6AFEB-1253-42B1-ACAC-9E57AE2A1645}" presName="Child" presStyleLbl="revTx" presStyleIdx="11" presStyleCnt="1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F40685A7-ECF4-47F7-8422-1B5E813EB23D}" srcId="{569C5870-0304-4B50-968D-DC2517C6F8CC}" destId="{D3BB433A-2CD7-48B6-99A6-064831BB2B72}" srcOrd="4" destOrd="0" parTransId="{D00008D3-FCA6-4100-9BC6-3F03F706B914}" sibTransId="{8D989437-5927-4282-A4C1-0DE356F45EA1}"/>
    <dgm:cxn modelId="{C69E6A1D-F2DA-4F81-B1ED-6CFC6E823737}" srcId="{577DDBB8-E83C-4B15-B68A-329AD0D56878}" destId="{6AF6AFEB-1253-42B1-ACAC-9E57AE2A1645}" srcOrd="4" destOrd="0" parTransId="{7736C246-9B48-4EA2-A03E-A362135D6694}" sibTransId="{74C5C22E-C34C-43CD-A30D-2A7C10B7CA3D}"/>
    <dgm:cxn modelId="{289693DB-B314-4968-A3C7-D33B9BF6D4CE}" srcId="{577DDBB8-E83C-4B15-B68A-329AD0D56878}" destId="{045B3351-6D61-442A-BFE0-69F47416E4CF}" srcOrd="1" destOrd="0" parTransId="{00C9D08C-3085-4354-BBB0-02DF2EA7188A}" sibTransId="{C7843B9B-3D18-49FD-82E5-34C0C1FD9B0A}"/>
    <dgm:cxn modelId="{A1BF03D0-8269-46C6-A65B-D347AE13DD5F}" type="presOf" srcId="{A8479935-FE6A-4ED4-BEBF-4F955364498C}" destId="{0488B1A6-655C-4789-9B91-3B2F5C643A17}" srcOrd="0" destOrd="0" presId="urn:microsoft.com/office/officeart/2008/layout/SquareAccentList"/>
    <dgm:cxn modelId="{FAE21FFD-F3A6-4748-BA9A-CCD26DC74F95}" type="presOf" srcId="{577DDBB8-E83C-4B15-B68A-329AD0D56878}" destId="{683D5D33-C146-4BA1-81B1-6524200DE45C}" srcOrd="0" destOrd="0" presId="urn:microsoft.com/office/officeart/2008/layout/SquareAccentList"/>
    <dgm:cxn modelId="{AC5F8AE5-7D0E-42AC-9C1F-E66522A71C9B}" type="presOf" srcId="{FF76B4DA-1519-42FF-9498-525E11697269}" destId="{90CE5EF5-7D1A-4859-8E66-C88FC024B316}" srcOrd="0" destOrd="0" presId="urn:microsoft.com/office/officeart/2008/layout/SquareAccentList"/>
    <dgm:cxn modelId="{EEA49F23-B47F-4B8F-BF34-75E56BD64FB8}" srcId="{577DDBB8-E83C-4B15-B68A-329AD0D56878}" destId="{FAC43E77-E260-4D94-AC9C-E849C5817DDC}" srcOrd="2" destOrd="0" parTransId="{3F393467-D00F-4966-A55F-C6356B4DC0A5}" sibTransId="{DC709A67-F9C0-4638-98D4-8D8DD9195B11}"/>
    <dgm:cxn modelId="{95F214AD-E6AB-44AC-89AC-95EC16606ED6}" srcId="{569C5870-0304-4B50-968D-DC2517C6F8CC}" destId="{B52321AB-6A58-4B2E-99CB-AE5D700A07A1}" srcOrd="3" destOrd="0" parTransId="{09E5D9A0-634F-4395-9B08-EA6F8E32AA9A}" sibTransId="{48EDD1BE-47C9-4A32-8875-1B84B68EBDED}"/>
    <dgm:cxn modelId="{F61A4322-7925-415B-BF85-9112F3B47070}" type="presOf" srcId="{7F9F9ED3-742D-4F05-9A50-04D2FD624A56}" destId="{A290DE47-5495-44FA-8087-718EE9FE5E9D}" srcOrd="0" destOrd="0" presId="urn:microsoft.com/office/officeart/2008/layout/SquareAccentList"/>
    <dgm:cxn modelId="{67D0DA97-BE72-41A8-AC01-909BC0A25825}" type="presOf" srcId="{B52321AB-6A58-4B2E-99CB-AE5D700A07A1}" destId="{6340A017-7C26-40CE-BF72-69A7D4CEF1A5}" srcOrd="0" destOrd="0" presId="urn:microsoft.com/office/officeart/2008/layout/SquareAccentList"/>
    <dgm:cxn modelId="{05CCBAEE-9698-4869-8183-78096FA364AF}" type="presOf" srcId="{6AF6AFEB-1253-42B1-ACAC-9E57AE2A1645}" destId="{84E71A97-036D-44B7-A4F7-3513EF0968E8}" srcOrd="0" destOrd="0" presId="urn:microsoft.com/office/officeart/2008/layout/SquareAccentList"/>
    <dgm:cxn modelId="{2576AD77-A581-4390-B899-F9C271FF6993}" type="presOf" srcId="{569C5870-0304-4B50-968D-DC2517C6F8CC}" destId="{9A02FC08-5E04-493E-BE7B-B0AB7CE378E7}" srcOrd="0" destOrd="0" presId="urn:microsoft.com/office/officeart/2008/layout/SquareAccentList"/>
    <dgm:cxn modelId="{15813A37-3459-4062-92B9-B70D542E621E}" type="presOf" srcId="{045B3351-6D61-442A-BFE0-69F47416E4CF}" destId="{EC526C82-C875-42F3-A29E-B18A6EFFD54D}" srcOrd="0" destOrd="0" presId="urn:microsoft.com/office/officeart/2008/layout/SquareAccentList"/>
    <dgm:cxn modelId="{47719068-0EB5-4DF7-9043-EE0056F6CA36}" type="presOf" srcId="{D3BB433A-2CD7-48B6-99A6-064831BB2B72}" destId="{56FFA52D-B515-4DB6-B2E0-A1DDFABD4353}" srcOrd="0" destOrd="0" presId="urn:microsoft.com/office/officeart/2008/layout/SquareAccentList"/>
    <dgm:cxn modelId="{64FF61A7-70D2-48B3-AD61-DA0C4EAEB106}" type="presOf" srcId="{68E99922-A0D2-473A-8CB4-10DA387D3D1F}" destId="{FBC00104-E261-4139-86AF-2BC7AF107F0E}" srcOrd="0" destOrd="0" presId="urn:microsoft.com/office/officeart/2008/layout/SquareAccentList"/>
    <dgm:cxn modelId="{27EF5A7F-63F2-45EA-BCD8-4582F8B5EBC1}" srcId="{569C5870-0304-4B50-968D-DC2517C6F8CC}" destId="{25F3E055-BC0F-4ABB-AD6D-2FC5248065F7}" srcOrd="0" destOrd="0" parTransId="{8AA4F09C-0250-4D16-97A6-B9AA44D74E7A}" sibTransId="{7C858DE4-AB8B-47FA-85FA-5CCC0D8626B0}"/>
    <dgm:cxn modelId="{C3433AEA-8AAD-425D-961B-E6C1E2A5C1E6}" type="presOf" srcId="{FAC43E77-E260-4D94-AC9C-E849C5817DDC}" destId="{523B777E-3C9E-4310-9D0C-2163F6E5C69B}" srcOrd="0" destOrd="0" presId="urn:microsoft.com/office/officeart/2008/layout/SquareAccentList"/>
    <dgm:cxn modelId="{696E14EF-F2C9-4EC3-900B-38C082C1EA63}" srcId="{7F9F9ED3-742D-4F05-9A50-04D2FD624A56}" destId="{577DDBB8-E83C-4B15-B68A-329AD0D56878}" srcOrd="1" destOrd="0" parTransId="{FA4ECAF5-409D-42F8-AA14-4D02FB3C9781}" sibTransId="{944C1452-F865-4FD7-960A-D84673E3263D}"/>
    <dgm:cxn modelId="{573C6079-C7B8-4C9C-ACA6-D2EA6957E923}" type="presOf" srcId="{25F3E055-BC0F-4ABB-AD6D-2FC5248065F7}" destId="{156E5B3F-C074-4CDD-9898-58C927181E15}" srcOrd="0" destOrd="0" presId="urn:microsoft.com/office/officeart/2008/layout/SquareAccentList"/>
    <dgm:cxn modelId="{593A6E55-C295-4DD7-9DE9-91DF5CA1EACB}" srcId="{577DDBB8-E83C-4B15-B68A-329AD0D56878}" destId="{A8479935-FE6A-4ED4-BEBF-4F955364498C}" srcOrd="3" destOrd="0" parTransId="{134F0262-6D1F-492D-9987-7F8B819519A1}" sibTransId="{E01615EA-B03D-4656-B9A0-90521598B950}"/>
    <dgm:cxn modelId="{5106A3A7-5A58-495D-9F8D-8F869F9F10DF}" type="presOf" srcId="{A8B54EE9-A84D-4A30-8B91-96F01140AD52}" destId="{B24CBF7B-4335-43F1-AD04-4A0FE19FF191}" srcOrd="0" destOrd="0" presId="urn:microsoft.com/office/officeart/2008/layout/SquareAccentList"/>
    <dgm:cxn modelId="{518C21A0-C794-4170-9DB3-1053C81E2C7D}" srcId="{577DDBB8-E83C-4B15-B68A-329AD0D56878}" destId="{FF76B4DA-1519-42FF-9498-525E11697269}" srcOrd="0" destOrd="0" parTransId="{26372903-A0C0-4BAF-BF3E-40418EF6111D}" sibTransId="{8471B796-1FDE-4C82-95DE-2F1C2D1FE58A}"/>
    <dgm:cxn modelId="{5F9A7355-4F6F-4E9D-92C6-CB66235FCF25}" srcId="{569C5870-0304-4B50-968D-DC2517C6F8CC}" destId="{A8B54EE9-A84D-4A30-8B91-96F01140AD52}" srcOrd="2" destOrd="0" parTransId="{7732C0C0-C337-49E3-BAFF-1DD4E39686CA}" sibTransId="{61BC5257-0A8F-486D-933E-01FE4B193297}"/>
    <dgm:cxn modelId="{D722B420-AE1B-4E6F-98E3-C5BE020F06F2}" srcId="{569C5870-0304-4B50-968D-DC2517C6F8CC}" destId="{68E99922-A0D2-473A-8CB4-10DA387D3D1F}" srcOrd="1" destOrd="0" parTransId="{67E6C8E8-CC99-4BF8-87A8-AA17A5C97B84}" sibTransId="{6F9C0FBE-E3DE-4D52-B08D-C23596FCFE5C}"/>
    <dgm:cxn modelId="{BB09E478-6F89-4681-87FC-64068927942A}" srcId="{7F9F9ED3-742D-4F05-9A50-04D2FD624A56}" destId="{569C5870-0304-4B50-968D-DC2517C6F8CC}" srcOrd="0" destOrd="0" parTransId="{755001EF-135D-4952-B023-B64EBA12371C}" sibTransId="{DF7D7F7B-B76E-48A8-A73B-831A4550DF15}"/>
    <dgm:cxn modelId="{754FF92B-BEA2-4705-9145-057929D0F027}" type="presParOf" srcId="{A290DE47-5495-44FA-8087-718EE9FE5E9D}" destId="{3479D2B7-98C4-4379-B030-4C578287ADE2}" srcOrd="0" destOrd="0" presId="urn:microsoft.com/office/officeart/2008/layout/SquareAccentList"/>
    <dgm:cxn modelId="{6CDDBD50-C0EE-4AD8-A658-2BA4CCB76B4B}" type="presParOf" srcId="{3479D2B7-98C4-4379-B030-4C578287ADE2}" destId="{178EA48F-5B98-4D60-B1F6-F89C07B12A73}" srcOrd="0" destOrd="0" presId="urn:microsoft.com/office/officeart/2008/layout/SquareAccentList"/>
    <dgm:cxn modelId="{9E9970F5-5E5E-4511-901A-E004C7D9F263}" type="presParOf" srcId="{178EA48F-5B98-4D60-B1F6-F89C07B12A73}" destId="{6188E1FD-6700-40CD-9A43-909AC87FED0F}" srcOrd="0" destOrd="0" presId="urn:microsoft.com/office/officeart/2008/layout/SquareAccentList"/>
    <dgm:cxn modelId="{4F2AD91D-43BC-4D59-8062-A1CF8AF6D4F8}" type="presParOf" srcId="{178EA48F-5B98-4D60-B1F6-F89C07B12A73}" destId="{97A2317B-B7A6-44D8-AF1E-3FE006F96C76}" srcOrd="1" destOrd="0" presId="urn:microsoft.com/office/officeart/2008/layout/SquareAccentList"/>
    <dgm:cxn modelId="{FFBEC8C9-7E44-4090-981F-87F1D0DEE6B0}" type="presParOf" srcId="{178EA48F-5B98-4D60-B1F6-F89C07B12A73}" destId="{9A02FC08-5E04-493E-BE7B-B0AB7CE378E7}" srcOrd="2" destOrd="0" presId="urn:microsoft.com/office/officeart/2008/layout/SquareAccentList"/>
    <dgm:cxn modelId="{24182268-D4CC-41DF-B28B-4D87B390A7F6}" type="presParOf" srcId="{3479D2B7-98C4-4379-B030-4C578287ADE2}" destId="{532DFCFF-A7B3-4B93-B513-4EB5A2D49E7D}" srcOrd="1" destOrd="0" presId="urn:microsoft.com/office/officeart/2008/layout/SquareAccentList"/>
    <dgm:cxn modelId="{09BF3366-C290-4DF2-92EC-70F5AEB0AFEC}" type="presParOf" srcId="{532DFCFF-A7B3-4B93-B513-4EB5A2D49E7D}" destId="{9A262CCF-28DC-458E-A0AF-5FEFE9238973}" srcOrd="0" destOrd="0" presId="urn:microsoft.com/office/officeart/2008/layout/SquareAccentList"/>
    <dgm:cxn modelId="{75346736-A410-4DCD-BDBF-220B74FF5271}" type="presParOf" srcId="{9A262CCF-28DC-458E-A0AF-5FEFE9238973}" destId="{37D505E5-1AE1-4D83-88CD-B19C858EA60B}" srcOrd="0" destOrd="0" presId="urn:microsoft.com/office/officeart/2008/layout/SquareAccentList"/>
    <dgm:cxn modelId="{026AF2F0-CB4D-4C5D-A766-BD668A31613C}" type="presParOf" srcId="{9A262CCF-28DC-458E-A0AF-5FEFE9238973}" destId="{156E5B3F-C074-4CDD-9898-58C927181E15}" srcOrd="1" destOrd="0" presId="urn:microsoft.com/office/officeart/2008/layout/SquareAccentList"/>
    <dgm:cxn modelId="{BE50FB5D-D534-465B-A060-558B2A88CDA5}" type="presParOf" srcId="{532DFCFF-A7B3-4B93-B513-4EB5A2D49E7D}" destId="{5BF0F7A3-C4C9-456D-9A19-552124183C36}" srcOrd="1" destOrd="0" presId="urn:microsoft.com/office/officeart/2008/layout/SquareAccentList"/>
    <dgm:cxn modelId="{BA2D8ED3-605C-47EE-B553-5AC83C9DBC7C}" type="presParOf" srcId="{5BF0F7A3-C4C9-456D-9A19-552124183C36}" destId="{7D94FCBC-3D44-497C-AB41-B055A6C0AFC2}" srcOrd="0" destOrd="0" presId="urn:microsoft.com/office/officeart/2008/layout/SquareAccentList"/>
    <dgm:cxn modelId="{2A91744E-A4A6-41B0-92C9-C300C7BC0055}" type="presParOf" srcId="{5BF0F7A3-C4C9-456D-9A19-552124183C36}" destId="{FBC00104-E261-4139-86AF-2BC7AF107F0E}" srcOrd="1" destOrd="0" presId="urn:microsoft.com/office/officeart/2008/layout/SquareAccentList"/>
    <dgm:cxn modelId="{F3BA781A-313A-445A-B2C3-455D2857D12A}" type="presParOf" srcId="{532DFCFF-A7B3-4B93-B513-4EB5A2D49E7D}" destId="{B00BA721-3976-44D8-A79C-79B8DDBC5B46}" srcOrd="2" destOrd="0" presId="urn:microsoft.com/office/officeart/2008/layout/SquareAccentList"/>
    <dgm:cxn modelId="{8D229DF9-553D-4B0C-B474-08111EE0AB0D}" type="presParOf" srcId="{B00BA721-3976-44D8-A79C-79B8DDBC5B46}" destId="{DDCE1DF8-DEB7-44CE-B8D1-3091C06EBAD3}" srcOrd="0" destOrd="0" presId="urn:microsoft.com/office/officeart/2008/layout/SquareAccentList"/>
    <dgm:cxn modelId="{A8B78D53-AFD5-49AE-9506-21DD08515D79}" type="presParOf" srcId="{B00BA721-3976-44D8-A79C-79B8DDBC5B46}" destId="{B24CBF7B-4335-43F1-AD04-4A0FE19FF191}" srcOrd="1" destOrd="0" presId="urn:microsoft.com/office/officeart/2008/layout/SquareAccentList"/>
    <dgm:cxn modelId="{9BE0CD7B-998F-4532-A3BB-CD0000ADC393}" type="presParOf" srcId="{532DFCFF-A7B3-4B93-B513-4EB5A2D49E7D}" destId="{AC857D00-00F2-4786-BB16-8E2F5915816F}" srcOrd="3" destOrd="0" presId="urn:microsoft.com/office/officeart/2008/layout/SquareAccentList"/>
    <dgm:cxn modelId="{67DC2B16-8857-4D26-898C-2C2CF8AC4485}" type="presParOf" srcId="{AC857D00-00F2-4786-BB16-8E2F5915816F}" destId="{A000D653-C7C7-4F47-AE1E-8AEBB1D2E5FC}" srcOrd="0" destOrd="0" presId="urn:microsoft.com/office/officeart/2008/layout/SquareAccentList"/>
    <dgm:cxn modelId="{DB62214C-F41D-457E-B6FE-0F01E835DBC4}" type="presParOf" srcId="{AC857D00-00F2-4786-BB16-8E2F5915816F}" destId="{6340A017-7C26-40CE-BF72-69A7D4CEF1A5}" srcOrd="1" destOrd="0" presId="urn:microsoft.com/office/officeart/2008/layout/SquareAccentList"/>
    <dgm:cxn modelId="{5AC54F26-4266-4888-9955-FEF965AD77C9}" type="presParOf" srcId="{532DFCFF-A7B3-4B93-B513-4EB5A2D49E7D}" destId="{AF20CC01-990E-45CD-8ECF-C64306472382}" srcOrd="4" destOrd="0" presId="urn:microsoft.com/office/officeart/2008/layout/SquareAccentList"/>
    <dgm:cxn modelId="{6D50BB1C-905F-437B-9084-921331EC834B}" type="presParOf" srcId="{AF20CC01-990E-45CD-8ECF-C64306472382}" destId="{081C1FE0-BDB6-4098-A7E8-C5F5664E85FC}" srcOrd="0" destOrd="0" presId="urn:microsoft.com/office/officeart/2008/layout/SquareAccentList"/>
    <dgm:cxn modelId="{934823F6-E976-4A95-8170-7DCB17F43E92}" type="presParOf" srcId="{AF20CC01-990E-45CD-8ECF-C64306472382}" destId="{56FFA52D-B515-4DB6-B2E0-A1DDFABD4353}" srcOrd="1" destOrd="0" presId="urn:microsoft.com/office/officeart/2008/layout/SquareAccentList"/>
    <dgm:cxn modelId="{33E27D7D-84ED-4832-B764-7BF71233166D}" type="presParOf" srcId="{A290DE47-5495-44FA-8087-718EE9FE5E9D}" destId="{CC8F2621-F0E3-4B38-A72A-1485729FA4E1}" srcOrd="1" destOrd="0" presId="urn:microsoft.com/office/officeart/2008/layout/SquareAccentList"/>
    <dgm:cxn modelId="{FDF412E4-8550-45B5-9CC4-3D9E2BE6A27F}" type="presParOf" srcId="{CC8F2621-F0E3-4B38-A72A-1485729FA4E1}" destId="{61CDEFBE-A0E4-4E88-83F6-029A639059E2}" srcOrd="0" destOrd="0" presId="urn:microsoft.com/office/officeart/2008/layout/SquareAccentList"/>
    <dgm:cxn modelId="{C8AF3C33-B418-4E38-9651-4BB0C61216E6}" type="presParOf" srcId="{61CDEFBE-A0E4-4E88-83F6-029A639059E2}" destId="{559452FA-4D7A-4F2E-957C-710B325B5094}" srcOrd="0" destOrd="0" presId="urn:microsoft.com/office/officeart/2008/layout/SquareAccentList"/>
    <dgm:cxn modelId="{9CE57EA1-5666-4886-8065-F91F2B5EA215}" type="presParOf" srcId="{61CDEFBE-A0E4-4E88-83F6-029A639059E2}" destId="{DC5B1543-1516-45D2-9A9B-A4157345022E}" srcOrd="1" destOrd="0" presId="urn:microsoft.com/office/officeart/2008/layout/SquareAccentList"/>
    <dgm:cxn modelId="{5AB4F23E-A848-4A70-9C45-D293A904692E}" type="presParOf" srcId="{61CDEFBE-A0E4-4E88-83F6-029A639059E2}" destId="{683D5D33-C146-4BA1-81B1-6524200DE45C}" srcOrd="2" destOrd="0" presId="urn:microsoft.com/office/officeart/2008/layout/SquareAccentList"/>
    <dgm:cxn modelId="{63FB4474-BF9D-4794-AC07-EAEED8B561FB}" type="presParOf" srcId="{CC8F2621-F0E3-4B38-A72A-1485729FA4E1}" destId="{B6341A3A-F0C3-49F6-90C9-D301FBEB26DD}" srcOrd="1" destOrd="0" presId="urn:microsoft.com/office/officeart/2008/layout/SquareAccentList"/>
    <dgm:cxn modelId="{3EA3FF8D-E43F-4F87-BE63-F39E031084F5}" type="presParOf" srcId="{B6341A3A-F0C3-49F6-90C9-D301FBEB26DD}" destId="{5D450C15-A583-4CE4-A760-F200DFE549D2}" srcOrd="0" destOrd="0" presId="urn:microsoft.com/office/officeart/2008/layout/SquareAccentList"/>
    <dgm:cxn modelId="{0C22A152-7402-4629-A118-21E2DF92B2A1}" type="presParOf" srcId="{5D450C15-A583-4CE4-A760-F200DFE549D2}" destId="{98F63975-7ABB-40AE-AF97-939E9DB2BC53}" srcOrd="0" destOrd="0" presId="urn:microsoft.com/office/officeart/2008/layout/SquareAccentList"/>
    <dgm:cxn modelId="{B4918462-4298-45AB-90A5-2134B33E4B49}" type="presParOf" srcId="{5D450C15-A583-4CE4-A760-F200DFE549D2}" destId="{90CE5EF5-7D1A-4859-8E66-C88FC024B316}" srcOrd="1" destOrd="0" presId="urn:microsoft.com/office/officeart/2008/layout/SquareAccentList"/>
    <dgm:cxn modelId="{2198F557-3DE6-4AA4-8D1E-61B7B7EDE271}" type="presParOf" srcId="{B6341A3A-F0C3-49F6-90C9-D301FBEB26DD}" destId="{FFDB3703-9E90-4303-9A9C-1765B7AC7C6D}" srcOrd="1" destOrd="0" presId="urn:microsoft.com/office/officeart/2008/layout/SquareAccentList"/>
    <dgm:cxn modelId="{CC643723-416C-40E5-A299-0026B99DA544}" type="presParOf" srcId="{FFDB3703-9E90-4303-9A9C-1765B7AC7C6D}" destId="{92587F15-1BCE-4BCF-AE01-78309FB5EB31}" srcOrd="0" destOrd="0" presId="urn:microsoft.com/office/officeart/2008/layout/SquareAccentList"/>
    <dgm:cxn modelId="{A5F2F697-9F42-4D20-8DD9-0EF629D7AABC}" type="presParOf" srcId="{FFDB3703-9E90-4303-9A9C-1765B7AC7C6D}" destId="{EC526C82-C875-42F3-A29E-B18A6EFFD54D}" srcOrd="1" destOrd="0" presId="urn:microsoft.com/office/officeart/2008/layout/SquareAccentList"/>
    <dgm:cxn modelId="{DD9183AF-53B3-4EF9-BA55-85BF25D5962A}" type="presParOf" srcId="{B6341A3A-F0C3-49F6-90C9-D301FBEB26DD}" destId="{75368F3B-0FA5-4A66-89F0-F5DB01CB851C}" srcOrd="2" destOrd="0" presId="urn:microsoft.com/office/officeart/2008/layout/SquareAccentList"/>
    <dgm:cxn modelId="{5FB315F7-53AC-4B28-8B87-3860E37118BE}" type="presParOf" srcId="{75368F3B-0FA5-4A66-89F0-F5DB01CB851C}" destId="{2A848B02-B81D-4683-BF04-F610F068C85D}" srcOrd="0" destOrd="0" presId="urn:microsoft.com/office/officeart/2008/layout/SquareAccentList"/>
    <dgm:cxn modelId="{3047934B-5D56-4B66-BE7E-430DC5862C93}" type="presParOf" srcId="{75368F3B-0FA5-4A66-89F0-F5DB01CB851C}" destId="{523B777E-3C9E-4310-9D0C-2163F6E5C69B}" srcOrd="1" destOrd="0" presId="urn:microsoft.com/office/officeart/2008/layout/SquareAccentList"/>
    <dgm:cxn modelId="{B808A17E-3A21-4262-BE42-06530F7944BB}" type="presParOf" srcId="{B6341A3A-F0C3-49F6-90C9-D301FBEB26DD}" destId="{5E64B57B-0C73-4510-9A89-892E6829F868}" srcOrd="3" destOrd="0" presId="urn:microsoft.com/office/officeart/2008/layout/SquareAccentList"/>
    <dgm:cxn modelId="{31C39380-AFC2-4C5D-A37C-FA38055D0134}" type="presParOf" srcId="{5E64B57B-0C73-4510-9A89-892E6829F868}" destId="{7F0F6531-6801-4161-8060-288A9614DB43}" srcOrd="0" destOrd="0" presId="urn:microsoft.com/office/officeart/2008/layout/SquareAccentList"/>
    <dgm:cxn modelId="{56EBA5B9-A7A1-4987-82A6-45C31F8C313E}" type="presParOf" srcId="{5E64B57B-0C73-4510-9A89-892E6829F868}" destId="{0488B1A6-655C-4789-9B91-3B2F5C643A17}" srcOrd="1" destOrd="0" presId="urn:microsoft.com/office/officeart/2008/layout/SquareAccentList"/>
    <dgm:cxn modelId="{F73695A4-3077-4949-AAC5-85E32F78E942}" type="presParOf" srcId="{B6341A3A-F0C3-49F6-90C9-D301FBEB26DD}" destId="{A2BD6EEE-0C6D-4FB4-9A27-3AF4623F4A5C}" srcOrd="4" destOrd="0" presId="urn:microsoft.com/office/officeart/2008/layout/SquareAccentList"/>
    <dgm:cxn modelId="{B4D57E4C-95C3-4C43-AF15-A0B5095285F5}" type="presParOf" srcId="{A2BD6EEE-0C6D-4FB4-9A27-3AF4623F4A5C}" destId="{F5A7BF48-8384-4B56-825B-7483E87DFED0}" srcOrd="0" destOrd="0" presId="urn:microsoft.com/office/officeart/2008/layout/SquareAccentList"/>
    <dgm:cxn modelId="{37D3E881-0813-4044-BD98-D12337F7EB2D}" type="presParOf" srcId="{A2BD6EEE-0C6D-4FB4-9A27-3AF4623F4A5C}" destId="{84E71A97-036D-44B7-A4F7-3513EF0968E8}" srcOrd="1" destOrd="0" presId="urn:microsoft.com/office/officeart/2008/layout/Square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4A96D97-30DE-4A0F-A0FB-04AB62F5D34F}" type="doc">
      <dgm:prSet loTypeId="urn:microsoft.com/office/officeart/2005/8/layout/pyramid1" loCatId="pyramid" qsTypeId="urn:microsoft.com/office/officeart/2005/8/quickstyle/simple3" qsCatId="simple" csTypeId="urn:microsoft.com/office/officeart/2005/8/colors/colorful5" csCatId="colorful" phldr="1"/>
      <dgm:spPr/>
    </dgm:pt>
    <dgm:pt modelId="{EC90E15F-6C5C-47F2-8D97-0C26739E7C91}">
      <dgm:prSet phldrT="[Texto]" custT="1"/>
      <dgm:spPr/>
      <dgm:t>
        <a:bodyPr/>
        <a:lstStyle/>
        <a:p>
          <a:r>
            <a:rPr lang="es-CO" sz="1050" b="1" dirty="0" smtClean="0">
              <a:solidFill>
                <a:schemeClr val="accent4">
                  <a:lumMod val="75000"/>
                </a:schemeClr>
              </a:solidFill>
              <a:effectLst/>
            </a:rPr>
            <a:t>PREVALENCIA DE LOS DERECHOS  DE NIÑOS, NIÑAS Y ADOLESCENTES</a:t>
          </a:r>
          <a:r>
            <a:rPr lang="es-CO" sz="1050" b="1" dirty="0" smtClean="0"/>
            <a:t>.  </a:t>
          </a:r>
          <a:endParaRPr lang="es-CO" sz="1050" dirty="0"/>
        </a:p>
      </dgm:t>
    </dgm:pt>
    <dgm:pt modelId="{EFC34024-3A58-4DB2-805A-123693EEDF5C}" type="parTrans" cxnId="{55341410-46CA-437F-A691-1105C344C715}">
      <dgm:prSet/>
      <dgm:spPr/>
      <dgm:t>
        <a:bodyPr/>
        <a:lstStyle/>
        <a:p>
          <a:endParaRPr lang="es-CO"/>
        </a:p>
      </dgm:t>
    </dgm:pt>
    <dgm:pt modelId="{EA387B60-40D7-4E5B-9A7F-7B2F10609B49}" type="sibTrans" cxnId="{55341410-46CA-437F-A691-1105C344C715}">
      <dgm:prSet/>
      <dgm:spPr/>
      <dgm:t>
        <a:bodyPr/>
        <a:lstStyle/>
        <a:p>
          <a:endParaRPr lang="es-CO"/>
        </a:p>
      </dgm:t>
    </dgm:pt>
    <dgm:pt modelId="{8D18B116-3D49-4F40-87D7-5760D02DA928}">
      <dgm:prSet phldrT="[Texto]" custT="1"/>
      <dgm:spPr/>
      <dgm:t>
        <a:bodyPr/>
        <a:lstStyle/>
        <a:p>
          <a:r>
            <a:rPr lang="es-CO" sz="1050" b="1" dirty="0" smtClean="0"/>
            <a:t>CONSTITUCIÓN  NACIONAL DE </a:t>
          </a:r>
          <a:r>
            <a:rPr lang="es-CO" sz="1100" b="1" dirty="0" smtClean="0"/>
            <a:t>COLOMBIA</a:t>
          </a:r>
          <a:endParaRPr lang="es-CO" sz="1050" dirty="0" smtClean="0"/>
        </a:p>
        <a:p>
          <a:r>
            <a:rPr lang="es-CO" sz="1050" b="1" dirty="0" smtClean="0"/>
            <a:t>Art 16, 29, 67, 365.</a:t>
          </a:r>
          <a:endParaRPr lang="es-CO" sz="1050" dirty="0"/>
        </a:p>
      </dgm:t>
    </dgm:pt>
    <dgm:pt modelId="{F200BB79-01AF-43AC-B263-FE8882D3A153}" type="parTrans" cxnId="{FE3AFC1F-DD4C-4DC9-BD08-E86560039160}">
      <dgm:prSet/>
      <dgm:spPr/>
      <dgm:t>
        <a:bodyPr/>
        <a:lstStyle/>
        <a:p>
          <a:endParaRPr lang="es-CO"/>
        </a:p>
      </dgm:t>
    </dgm:pt>
    <dgm:pt modelId="{38B3F230-5074-4E70-81BC-4214159E1B52}" type="sibTrans" cxnId="{FE3AFC1F-DD4C-4DC9-BD08-E86560039160}">
      <dgm:prSet/>
      <dgm:spPr/>
      <dgm:t>
        <a:bodyPr/>
        <a:lstStyle/>
        <a:p>
          <a:endParaRPr lang="es-CO"/>
        </a:p>
      </dgm:t>
    </dgm:pt>
    <dgm:pt modelId="{C5E2B43C-ADF9-4F74-92F7-15C22974D611}">
      <dgm:prSet phldrT="[Texto]" custT="1"/>
      <dgm:spPr/>
      <dgm:t>
        <a:bodyPr/>
        <a:lstStyle/>
        <a:p>
          <a:r>
            <a:rPr lang="es-CO" sz="1400" b="1" dirty="0" smtClean="0"/>
            <a:t>SENTENCIAS CORTE CONSTITUCIONAL.</a:t>
          </a:r>
          <a:endParaRPr lang="es-CO" sz="1400" dirty="0"/>
        </a:p>
      </dgm:t>
    </dgm:pt>
    <dgm:pt modelId="{A56A6A4C-46C6-4E18-AD5B-D45D16E9C12D}" type="parTrans" cxnId="{79A58FCF-258A-401F-B9CD-98647775CF16}">
      <dgm:prSet/>
      <dgm:spPr/>
      <dgm:t>
        <a:bodyPr/>
        <a:lstStyle/>
        <a:p>
          <a:endParaRPr lang="es-CO"/>
        </a:p>
      </dgm:t>
    </dgm:pt>
    <dgm:pt modelId="{61D00414-4FD2-439E-8796-42609BECD0F6}" type="sibTrans" cxnId="{79A58FCF-258A-401F-B9CD-98647775CF16}">
      <dgm:prSet/>
      <dgm:spPr/>
      <dgm:t>
        <a:bodyPr/>
        <a:lstStyle/>
        <a:p>
          <a:endParaRPr lang="es-CO"/>
        </a:p>
      </dgm:t>
    </dgm:pt>
    <dgm:pt modelId="{F8FDE47A-6360-4A45-AE3C-E15D21ABB277}">
      <dgm:prSet phldrT="[Texto]" custT="1"/>
      <dgm:spPr/>
      <dgm:t>
        <a:bodyPr/>
        <a:lstStyle/>
        <a:p>
          <a:r>
            <a:rPr lang="es-CO" sz="1400" b="1" dirty="0" smtClean="0"/>
            <a:t>LEYES 1620 DE 2013, 115 DE 1994, 1098 DE 2006.  599 DE 2000.</a:t>
          </a:r>
          <a:endParaRPr lang="es-CO" sz="1400" dirty="0"/>
        </a:p>
      </dgm:t>
    </dgm:pt>
    <dgm:pt modelId="{5D0D14B1-42EF-4FC9-AE65-0BAE351757C0}" type="parTrans" cxnId="{83830DE5-9211-428D-901E-B826DAF91946}">
      <dgm:prSet/>
      <dgm:spPr/>
      <dgm:t>
        <a:bodyPr/>
        <a:lstStyle/>
        <a:p>
          <a:endParaRPr lang="es-CO"/>
        </a:p>
      </dgm:t>
    </dgm:pt>
    <dgm:pt modelId="{D397BF35-1763-4F61-AF26-9CDE00DA9AF3}" type="sibTrans" cxnId="{83830DE5-9211-428D-901E-B826DAF91946}">
      <dgm:prSet/>
      <dgm:spPr/>
      <dgm:t>
        <a:bodyPr/>
        <a:lstStyle/>
        <a:p>
          <a:endParaRPr lang="es-CO"/>
        </a:p>
      </dgm:t>
    </dgm:pt>
    <dgm:pt modelId="{E47D32B3-5A29-4BB3-AB70-B8ACFE930F49}">
      <dgm:prSet phldrT="[Texto]" custT="1"/>
      <dgm:spPr/>
      <dgm:t>
        <a:bodyPr/>
        <a:lstStyle/>
        <a:p>
          <a:r>
            <a:rPr lang="es-CO" sz="1400" b="1" dirty="0" smtClean="0"/>
            <a:t>DECRETOS 1860 DE 1994, 1965 DE 2013, 804 DE 1995, DECRETO 1290 DE 2009</a:t>
          </a:r>
          <a:endParaRPr lang="es-CO" sz="1400" dirty="0"/>
        </a:p>
      </dgm:t>
    </dgm:pt>
    <dgm:pt modelId="{A5E4DDCA-F83B-4DEC-B186-C2126F3062FE}" type="parTrans" cxnId="{55791A2C-B418-40F5-965A-A1740DA4EFDC}">
      <dgm:prSet/>
      <dgm:spPr/>
      <dgm:t>
        <a:bodyPr/>
        <a:lstStyle/>
        <a:p>
          <a:endParaRPr lang="es-CO"/>
        </a:p>
      </dgm:t>
    </dgm:pt>
    <dgm:pt modelId="{7DBB2DCE-00CE-4230-ACB7-F5DEF92D55B5}" type="sibTrans" cxnId="{55791A2C-B418-40F5-965A-A1740DA4EFDC}">
      <dgm:prSet/>
      <dgm:spPr/>
      <dgm:t>
        <a:bodyPr/>
        <a:lstStyle/>
        <a:p>
          <a:endParaRPr lang="es-CO"/>
        </a:p>
      </dgm:t>
    </dgm:pt>
    <dgm:pt modelId="{666404DC-4DF0-422F-977D-FE9180BFBFF0}">
      <dgm:prSet phldrT="[Texto]" custT="1"/>
      <dgm:spPr/>
      <dgm:t>
        <a:bodyPr/>
        <a:lstStyle/>
        <a:p>
          <a:r>
            <a:rPr lang="es-CO" sz="1400" dirty="0" smtClean="0"/>
            <a:t>ORDENANZAS</a:t>
          </a:r>
          <a:endParaRPr lang="es-CO" sz="1400" dirty="0"/>
        </a:p>
      </dgm:t>
    </dgm:pt>
    <dgm:pt modelId="{D83520B1-AFD5-4507-A4D3-EF38D0C7983A}" type="parTrans" cxnId="{351D789B-9DD8-4967-865F-FE21E77FCD64}">
      <dgm:prSet/>
      <dgm:spPr/>
      <dgm:t>
        <a:bodyPr/>
        <a:lstStyle/>
        <a:p>
          <a:endParaRPr lang="es-CO"/>
        </a:p>
      </dgm:t>
    </dgm:pt>
    <dgm:pt modelId="{AE8E1252-F4C5-4DEF-8BAA-40B4EEB1432D}" type="sibTrans" cxnId="{351D789B-9DD8-4967-865F-FE21E77FCD64}">
      <dgm:prSet/>
      <dgm:spPr/>
      <dgm:t>
        <a:bodyPr/>
        <a:lstStyle/>
        <a:p>
          <a:endParaRPr lang="es-CO"/>
        </a:p>
      </dgm:t>
    </dgm:pt>
    <dgm:pt modelId="{53673378-B8C9-42A9-8EFE-2B6585A3758C}">
      <dgm:prSet phldrT="[Texto]" custT="1"/>
      <dgm:spPr/>
      <dgm:t>
        <a:bodyPr/>
        <a:lstStyle/>
        <a:p>
          <a:r>
            <a:rPr lang="es-CO" sz="1400" dirty="0" smtClean="0"/>
            <a:t>ACUERDOS</a:t>
          </a:r>
          <a:endParaRPr lang="es-CO" sz="1400" dirty="0"/>
        </a:p>
      </dgm:t>
    </dgm:pt>
    <dgm:pt modelId="{985AF90D-FEDC-495A-8E86-4CE8FCBD3565}" type="parTrans" cxnId="{300B5CF2-2949-46D8-B93C-25016A664060}">
      <dgm:prSet/>
      <dgm:spPr/>
      <dgm:t>
        <a:bodyPr/>
        <a:lstStyle/>
        <a:p>
          <a:endParaRPr lang="es-CO"/>
        </a:p>
      </dgm:t>
    </dgm:pt>
    <dgm:pt modelId="{AF1D3B13-8C6B-4D39-9AA3-1A6A2D3F58EF}" type="sibTrans" cxnId="{300B5CF2-2949-46D8-B93C-25016A664060}">
      <dgm:prSet/>
      <dgm:spPr/>
      <dgm:t>
        <a:bodyPr/>
        <a:lstStyle/>
        <a:p>
          <a:endParaRPr lang="es-CO"/>
        </a:p>
      </dgm:t>
    </dgm:pt>
    <dgm:pt modelId="{CB6D280D-7011-41DE-9F3C-F83AA2F99C74}" type="pres">
      <dgm:prSet presAssocID="{14A96D97-30DE-4A0F-A0FB-04AB62F5D34F}" presName="Name0" presStyleCnt="0">
        <dgm:presLayoutVars>
          <dgm:dir/>
          <dgm:animLvl val="lvl"/>
          <dgm:resizeHandles val="exact"/>
        </dgm:presLayoutVars>
      </dgm:prSet>
      <dgm:spPr/>
    </dgm:pt>
    <dgm:pt modelId="{660F852A-F89F-4EC5-9A58-5D2A924F59BE}" type="pres">
      <dgm:prSet presAssocID="{EC90E15F-6C5C-47F2-8D97-0C26739E7C91}" presName="Name8" presStyleCnt="0"/>
      <dgm:spPr/>
    </dgm:pt>
    <dgm:pt modelId="{DD78EDCA-ED2A-44A8-AB45-65B2A6CAB8AD}" type="pres">
      <dgm:prSet presAssocID="{EC90E15F-6C5C-47F2-8D97-0C26739E7C91}" presName="level" presStyleLbl="node1" presStyleIdx="0" presStyleCnt="7" custScaleX="115652">
        <dgm:presLayoutVars>
          <dgm:chMax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101FEB55-3A43-472A-A3FE-BE01D3E780D9}" type="pres">
      <dgm:prSet presAssocID="{EC90E15F-6C5C-47F2-8D97-0C26739E7C91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734874BA-9032-438F-8DEC-5B4392334F30}" type="pres">
      <dgm:prSet presAssocID="{8D18B116-3D49-4F40-87D7-5760D02DA928}" presName="Name8" presStyleCnt="0"/>
      <dgm:spPr/>
    </dgm:pt>
    <dgm:pt modelId="{BFA563FD-6789-49B3-94B7-1A403D5B9172}" type="pres">
      <dgm:prSet presAssocID="{8D18B116-3D49-4F40-87D7-5760D02DA928}" presName="level" presStyleLbl="node1" presStyleIdx="1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E61409B2-EC0C-4459-B4B9-1523168BF1F2}" type="pres">
      <dgm:prSet presAssocID="{8D18B116-3D49-4F40-87D7-5760D02DA928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F4E4BEC1-126C-46AB-9EDF-1EDF36AE6081}" type="pres">
      <dgm:prSet presAssocID="{C5E2B43C-ADF9-4F74-92F7-15C22974D611}" presName="Name8" presStyleCnt="0"/>
      <dgm:spPr/>
    </dgm:pt>
    <dgm:pt modelId="{5F41E6C6-4658-4F92-A9D9-2810BF526EE1}" type="pres">
      <dgm:prSet presAssocID="{C5E2B43C-ADF9-4F74-92F7-15C22974D611}" presName="level" presStyleLbl="node1" presStyleIdx="2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DB86E832-1A6B-45F7-98DC-AC907502CD2D}" type="pres">
      <dgm:prSet presAssocID="{C5E2B43C-ADF9-4F74-92F7-15C22974D611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789D6529-E2C4-4A97-8A63-5927AD0FDF9B}" type="pres">
      <dgm:prSet presAssocID="{F8FDE47A-6360-4A45-AE3C-E15D21ABB277}" presName="Name8" presStyleCnt="0"/>
      <dgm:spPr/>
    </dgm:pt>
    <dgm:pt modelId="{7FFD7AC3-DB0A-43B4-8DF4-22306F9321B1}" type="pres">
      <dgm:prSet presAssocID="{F8FDE47A-6360-4A45-AE3C-E15D21ABB277}" presName="level" presStyleLbl="node1" presStyleIdx="3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A0550B3A-4CB5-4665-BCEC-5FD486D90369}" type="pres">
      <dgm:prSet presAssocID="{F8FDE47A-6360-4A45-AE3C-E15D21ABB277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BE95553C-5875-4825-B02A-1A296E0974C3}" type="pres">
      <dgm:prSet presAssocID="{E47D32B3-5A29-4BB3-AB70-B8ACFE930F49}" presName="Name8" presStyleCnt="0"/>
      <dgm:spPr/>
    </dgm:pt>
    <dgm:pt modelId="{E78B4A90-D173-44C8-BC0B-781901F54AA9}" type="pres">
      <dgm:prSet presAssocID="{E47D32B3-5A29-4BB3-AB70-B8ACFE930F49}" presName="level" presStyleLbl="node1" presStyleIdx="4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1D442E09-D1ED-4939-A66D-F1FFDD6AB04A}" type="pres">
      <dgm:prSet presAssocID="{E47D32B3-5A29-4BB3-AB70-B8ACFE930F49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555F0EFB-55C1-4D31-9674-73C6A1B028A5}" type="pres">
      <dgm:prSet presAssocID="{666404DC-4DF0-422F-977D-FE9180BFBFF0}" presName="Name8" presStyleCnt="0"/>
      <dgm:spPr/>
    </dgm:pt>
    <dgm:pt modelId="{83BE4AB2-6994-48E2-8FF4-368CCAD42B8A}" type="pres">
      <dgm:prSet presAssocID="{666404DC-4DF0-422F-977D-FE9180BFBFF0}" presName="level" presStyleLbl="node1" presStyleIdx="5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65176B6D-7B5C-45FC-9C14-F6E1DB019E36}" type="pres">
      <dgm:prSet presAssocID="{666404DC-4DF0-422F-977D-FE9180BFBFF0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510E1B32-B571-49CB-9BE7-694495407D4F}" type="pres">
      <dgm:prSet presAssocID="{53673378-B8C9-42A9-8EFE-2B6585A3758C}" presName="Name8" presStyleCnt="0"/>
      <dgm:spPr/>
    </dgm:pt>
    <dgm:pt modelId="{87A2E4ED-5786-4F78-8D49-43E5F0CCDA87}" type="pres">
      <dgm:prSet presAssocID="{53673378-B8C9-42A9-8EFE-2B6585A3758C}" presName="level" presStyleLbl="node1" presStyleIdx="6" presStyleCnt="7" custLinFactNeighborX="-441" custLinFactNeighborY="12659">
        <dgm:presLayoutVars>
          <dgm:chMax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802C02F0-9AEF-424A-A1FD-35313667D2C1}" type="pres">
      <dgm:prSet presAssocID="{53673378-B8C9-42A9-8EFE-2B6585A3758C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6C16B240-7AA6-E34A-9E1D-E61CFDE84BAD}" type="presOf" srcId="{EC90E15F-6C5C-47F2-8D97-0C26739E7C91}" destId="{DD78EDCA-ED2A-44A8-AB45-65B2A6CAB8AD}" srcOrd="0" destOrd="0" presId="urn:microsoft.com/office/officeart/2005/8/layout/pyramid1"/>
    <dgm:cxn modelId="{FE3AFC1F-DD4C-4DC9-BD08-E86560039160}" srcId="{14A96D97-30DE-4A0F-A0FB-04AB62F5D34F}" destId="{8D18B116-3D49-4F40-87D7-5760D02DA928}" srcOrd="1" destOrd="0" parTransId="{F200BB79-01AF-43AC-B263-FE8882D3A153}" sibTransId="{38B3F230-5074-4E70-81BC-4214159E1B52}"/>
    <dgm:cxn modelId="{112DF0E1-3783-3E43-AC37-FAE75A3F9C93}" type="presOf" srcId="{666404DC-4DF0-422F-977D-FE9180BFBFF0}" destId="{83BE4AB2-6994-48E2-8FF4-368CCAD42B8A}" srcOrd="0" destOrd="0" presId="urn:microsoft.com/office/officeart/2005/8/layout/pyramid1"/>
    <dgm:cxn modelId="{5AE2B633-D763-4D44-A3DF-FAA188717BA6}" type="presOf" srcId="{F8FDE47A-6360-4A45-AE3C-E15D21ABB277}" destId="{A0550B3A-4CB5-4665-BCEC-5FD486D90369}" srcOrd="1" destOrd="0" presId="urn:microsoft.com/office/officeart/2005/8/layout/pyramid1"/>
    <dgm:cxn modelId="{692C1A29-8654-B74C-BEE8-90906849DF1F}" type="presOf" srcId="{53673378-B8C9-42A9-8EFE-2B6585A3758C}" destId="{87A2E4ED-5786-4F78-8D49-43E5F0CCDA87}" srcOrd="0" destOrd="0" presId="urn:microsoft.com/office/officeart/2005/8/layout/pyramid1"/>
    <dgm:cxn modelId="{9439F3C9-E945-8B4F-9CE5-5F55ED74ABE8}" type="presOf" srcId="{8D18B116-3D49-4F40-87D7-5760D02DA928}" destId="{E61409B2-EC0C-4459-B4B9-1523168BF1F2}" srcOrd="1" destOrd="0" presId="urn:microsoft.com/office/officeart/2005/8/layout/pyramid1"/>
    <dgm:cxn modelId="{CB777031-8086-7A49-B923-F653B38E481C}" type="presOf" srcId="{C5E2B43C-ADF9-4F74-92F7-15C22974D611}" destId="{DB86E832-1A6B-45F7-98DC-AC907502CD2D}" srcOrd="1" destOrd="0" presId="urn:microsoft.com/office/officeart/2005/8/layout/pyramid1"/>
    <dgm:cxn modelId="{83830DE5-9211-428D-901E-B826DAF91946}" srcId="{14A96D97-30DE-4A0F-A0FB-04AB62F5D34F}" destId="{F8FDE47A-6360-4A45-AE3C-E15D21ABB277}" srcOrd="3" destOrd="0" parTransId="{5D0D14B1-42EF-4FC9-AE65-0BAE351757C0}" sibTransId="{D397BF35-1763-4F61-AF26-9CDE00DA9AF3}"/>
    <dgm:cxn modelId="{C66AD05D-CF02-8746-95F5-EAD1794CC840}" type="presOf" srcId="{666404DC-4DF0-422F-977D-FE9180BFBFF0}" destId="{65176B6D-7B5C-45FC-9C14-F6E1DB019E36}" srcOrd="1" destOrd="0" presId="urn:microsoft.com/office/officeart/2005/8/layout/pyramid1"/>
    <dgm:cxn modelId="{7ECED8CA-D1BE-AB41-A697-143E45B77862}" type="presOf" srcId="{53673378-B8C9-42A9-8EFE-2B6585A3758C}" destId="{802C02F0-9AEF-424A-A1FD-35313667D2C1}" srcOrd="1" destOrd="0" presId="urn:microsoft.com/office/officeart/2005/8/layout/pyramid1"/>
    <dgm:cxn modelId="{79A58FCF-258A-401F-B9CD-98647775CF16}" srcId="{14A96D97-30DE-4A0F-A0FB-04AB62F5D34F}" destId="{C5E2B43C-ADF9-4F74-92F7-15C22974D611}" srcOrd="2" destOrd="0" parTransId="{A56A6A4C-46C6-4E18-AD5B-D45D16E9C12D}" sibTransId="{61D00414-4FD2-439E-8796-42609BECD0F6}"/>
    <dgm:cxn modelId="{761EAA27-8D52-1048-8308-4D874CD28949}" type="presOf" srcId="{EC90E15F-6C5C-47F2-8D97-0C26739E7C91}" destId="{101FEB55-3A43-472A-A3FE-BE01D3E780D9}" srcOrd="1" destOrd="0" presId="urn:microsoft.com/office/officeart/2005/8/layout/pyramid1"/>
    <dgm:cxn modelId="{55341410-46CA-437F-A691-1105C344C715}" srcId="{14A96D97-30DE-4A0F-A0FB-04AB62F5D34F}" destId="{EC90E15F-6C5C-47F2-8D97-0C26739E7C91}" srcOrd="0" destOrd="0" parTransId="{EFC34024-3A58-4DB2-805A-123693EEDF5C}" sibTransId="{EA387B60-40D7-4E5B-9A7F-7B2F10609B49}"/>
    <dgm:cxn modelId="{F7E83CE0-461A-1D45-993C-212DD5BC9387}" type="presOf" srcId="{14A96D97-30DE-4A0F-A0FB-04AB62F5D34F}" destId="{CB6D280D-7011-41DE-9F3C-F83AA2F99C74}" srcOrd="0" destOrd="0" presId="urn:microsoft.com/office/officeart/2005/8/layout/pyramid1"/>
    <dgm:cxn modelId="{55791A2C-B418-40F5-965A-A1740DA4EFDC}" srcId="{14A96D97-30DE-4A0F-A0FB-04AB62F5D34F}" destId="{E47D32B3-5A29-4BB3-AB70-B8ACFE930F49}" srcOrd="4" destOrd="0" parTransId="{A5E4DDCA-F83B-4DEC-B186-C2126F3062FE}" sibTransId="{7DBB2DCE-00CE-4230-ACB7-F5DEF92D55B5}"/>
    <dgm:cxn modelId="{0E125612-212A-3D40-B1DA-D537550C22F2}" type="presOf" srcId="{8D18B116-3D49-4F40-87D7-5760D02DA928}" destId="{BFA563FD-6789-49B3-94B7-1A403D5B9172}" srcOrd="0" destOrd="0" presId="urn:microsoft.com/office/officeart/2005/8/layout/pyramid1"/>
    <dgm:cxn modelId="{982ED741-7339-A144-B301-49891720695E}" type="presOf" srcId="{C5E2B43C-ADF9-4F74-92F7-15C22974D611}" destId="{5F41E6C6-4658-4F92-A9D9-2810BF526EE1}" srcOrd="0" destOrd="0" presId="urn:microsoft.com/office/officeart/2005/8/layout/pyramid1"/>
    <dgm:cxn modelId="{C9CBAD16-EBC4-4141-BC5D-2AA21A4BB8CF}" type="presOf" srcId="{F8FDE47A-6360-4A45-AE3C-E15D21ABB277}" destId="{7FFD7AC3-DB0A-43B4-8DF4-22306F9321B1}" srcOrd="0" destOrd="0" presId="urn:microsoft.com/office/officeart/2005/8/layout/pyramid1"/>
    <dgm:cxn modelId="{B8E084AE-4635-CB4E-B8DF-4FBDC4EDE7D1}" type="presOf" srcId="{E47D32B3-5A29-4BB3-AB70-B8ACFE930F49}" destId="{1D442E09-D1ED-4939-A66D-F1FFDD6AB04A}" srcOrd="1" destOrd="0" presId="urn:microsoft.com/office/officeart/2005/8/layout/pyramid1"/>
    <dgm:cxn modelId="{EEEC35E9-C159-CB46-BDCE-678587454B9D}" type="presOf" srcId="{E47D32B3-5A29-4BB3-AB70-B8ACFE930F49}" destId="{E78B4A90-D173-44C8-BC0B-781901F54AA9}" srcOrd="0" destOrd="0" presId="urn:microsoft.com/office/officeart/2005/8/layout/pyramid1"/>
    <dgm:cxn modelId="{351D789B-9DD8-4967-865F-FE21E77FCD64}" srcId="{14A96D97-30DE-4A0F-A0FB-04AB62F5D34F}" destId="{666404DC-4DF0-422F-977D-FE9180BFBFF0}" srcOrd="5" destOrd="0" parTransId="{D83520B1-AFD5-4507-A4D3-EF38D0C7983A}" sibTransId="{AE8E1252-F4C5-4DEF-8BAA-40B4EEB1432D}"/>
    <dgm:cxn modelId="{300B5CF2-2949-46D8-B93C-25016A664060}" srcId="{14A96D97-30DE-4A0F-A0FB-04AB62F5D34F}" destId="{53673378-B8C9-42A9-8EFE-2B6585A3758C}" srcOrd="6" destOrd="0" parTransId="{985AF90D-FEDC-495A-8E86-4CE8FCBD3565}" sibTransId="{AF1D3B13-8C6B-4D39-9AA3-1A6A2D3F58EF}"/>
    <dgm:cxn modelId="{7476CF13-231D-E14F-8823-F3B8955D1FFE}" type="presParOf" srcId="{CB6D280D-7011-41DE-9F3C-F83AA2F99C74}" destId="{660F852A-F89F-4EC5-9A58-5D2A924F59BE}" srcOrd="0" destOrd="0" presId="urn:microsoft.com/office/officeart/2005/8/layout/pyramid1"/>
    <dgm:cxn modelId="{0B19206A-C2CC-2346-807A-6D818963DADE}" type="presParOf" srcId="{660F852A-F89F-4EC5-9A58-5D2A924F59BE}" destId="{DD78EDCA-ED2A-44A8-AB45-65B2A6CAB8AD}" srcOrd="0" destOrd="0" presId="urn:microsoft.com/office/officeart/2005/8/layout/pyramid1"/>
    <dgm:cxn modelId="{59CE7062-2554-0549-A9B0-05CDDF8BD823}" type="presParOf" srcId="{660F852A-F89F-4EC5-9A58-5D2A924F59BE}" destId="{101FEB55-3A43-472A-A3FE-BE01D3E780D9}" srcOrd="1" destOrd="0" presId="urn:microsoft.com/office/officeart/2005/8/layout/pyramid1"/>
    <dgm:cxn modelId="{A75959CB-848F-4547-B883-827FDFFF5B38}" type="presParOf" srcId="{CB6D280D-7011-41DE-9F3C-F83AA2F99C74}" destId="{734874BA-9032-438F-8DEC-5B4392334F30}" srcOrd="1" destOrd="0" presId="urn:microsoft.com/office/officeart/2005/8/layout/pyramid1"/>
    <dgm:cxn modelId="{E7007801-AD7B-4343-BE0E-06D2180951A6}" type="presParOf" srcId="{734874BA-9032-438F-8DEC-5B4392334F30}" destId="{BFA563FD-6789-49B3-94B7-1A403D5B9172}" srcOrd="0" destOrd="0" presId="urn:microsoft.com/office/officeart/2005/8/layout/pyramid1"/>
    <dgm:cxn modelId="{A61C9E74-F367-EE4F-8265-C4596FC4E03D}" type="presParOf" srcId="{734874BA-9032-438F-8DEC-5B4392334F30}" destId="{E61409B2-EC0C-4459-B4B9-1523168BF1F2}" srcOrd="1" destOrd="0" presId="urn:microsoft.com/office/officeart/2005/8/layout/pyramid1"/>
    <dgm:cxn modelId="{9CB53C3F-2FE3-D049-B7A0-672A6468B7D3}" type="presParOf" srcId="{CB6D280D-7011-41DE-9F3C-F83AA2F99C74}" destId="{F4E4BEC1-126C-46AB-9EDF-1EDF36AE6081}" srcOrd="2" destOrd="0" presId="urn:microsoft.com/office/officeart/2005/8/layout/pyramid1"/>
    <dgm:cxn modelId="{99113B4E-F110-174D-B65D-847611CFA61D}" type="presParOf" srcId="{F4E4BEC1-126C-46AB-9EDF-1EDF36AE6081}" destId="{5F41E6C6-4658-4F92-A9D9-2810BF526EE1}" srcOrd="0" destOrd="0" presId="urn:microsoft.com/office/officeart/2005/8/layout/pyramid1"/>
    <dgm:cxn modelId="{A100F716-989B-7D46-AF18-56AC8BC77912}" type="presParOf" srcId="{F4E4BEC1-126C-46AB-9EDF-1EDF36AE6081}" destId="{DB86E832-1A6B-45F7-98DC-AC907502CD2D}" srcOrd="1" destOrd="0" presId="urn:microsoft.com/office/officeart/2005/8/layout/pyramid1"/>
    <dgm:cxn modelId="{17EE5BD0-7304-E440-97EC-EF10E39C07AF}" type="presParOf" srcId="{CB6D280D-7011-41DE-9F3C-F83AA2F99C74}" destId="{789D6529-E2C4-4A97-8A63-5927AD0FDF9B}" srcOrd="3" destOrd="0" presId="urn:microsoft.com/office/officeart/2005/8/layout/pyramid1"/>
    <dgm:cxn modelId="{4963CF67-6AB3-5348-9463-B65226C1942A}" type="presParOf" srcId="{789D6529-E2C4-4A97-8A63-5927AD0FDF9B}" destId="{7FFD7AC3-DB0A-43B4-8DF4-22306F9321B1}" srcOrd="0" destOrd="0" presId="urn:microsoft.com/office/officeart/2005/8/layout/pyramid1"/>
    <dgm:cxn modelId="{B58D7DCE-564B-6348-B855-9D68319450EE}" type="presParOf" srcId="{789D6529-E2C4-4A97-8A63-5927AD0FDF9B}" destId="{A0550B3A-4CB5-4665-BCEC-5FD486D90369}" srcOrd="1" destOrd="0" presId="urn:microsoft.com/office/officeart/2005/8/layout/pyramid1"/>
    <dgm:cxn modelId="{A312B8D7-7CD5-0544-B86E-2D0A196C309B}" type="presParOf" srcId="{CB6D280D-7011-41DE-9F3C-F83AA2F99C74}" destId="{BE95553C-5875-4825-B02A-1A296E0974C3}" srcOrd="4" destOrd="0" presId="urn:microsoft.com/office/officeart/2005/8/layout/pyramid1"/>
    <dgm:cxn modelId="{294A764E-9005-B84C-AFDB-036C19DDD3DB}" type="presParOf" srcId="{BE95553C-5875-4825-B02A-1A296E0974C3}" destId="{E78B4A90-D173-44C8-BC0B-781901F54AA9}" srcOrd="0" destOrd="0" presId="urn:microsoft.com/office/officeart/2005/8/layout/pyramid1"/>
    <dgm:cxn modelId="{22447DF7-A571-6348-A378-68168685277E}" type="presParOf" srcId="{BE95553C-5875-4825-B02A-1A296E0974C3}" destId="{1D442E09-D1ED-4939-A66D-F1FFDD6AB04A}" srcOrd="1" destOrd="0" presId="urn:microsoft.com/office/officeart/2005/8/layout/pyramid1"/>
    <dgm:cxn modelId="{038333E5-B994-434D-8CBA-FE47D329852E}" type="presParOf" srcId="{CB6D280D-7011-41DE-9F3C-F83AA2F99C74}" destId="{555F0EFB-55C1-4D31-9674-73C6A1B028A5}" srcOrd="5" destOrd="0" presId="urn:microsoft.com/office/officeart/2005/8/layout/pyramid1"/>
    <dgm:cxn modelId="{EDDEFB91-770E-C04B-A388-3DCD4A4EE833}" type="presParOf" srcId="{555F0EFB-55C1-4D31-9674-73C6A1B028A5}" destId="{83BE4AB2-6994-48E2-8FF4-368CCAD42B8A}" srcOrd="0" destOrd="0" presId="urn:microsoft.com/office/officeart/2005/8/layout/pyramid1"/>
    <dgm:cxn modelId="{B08D016A-932B-E440-8D5C-510AB2B88397}" type="presParOf" srcId="{555F0EFB-55C1-4D31-9674-73C6A1B028A5}" destId="{65176B6D-7B5C-45FC-9C14-F6E1DB019E36}" srcOrd="1" destOrd="0" presId="urn:microsoft.com/office/officeart/2005/8/layout/pyramid1"/>
    <dgm:cxn modelId="{DEB71737-D671-314C-A9E1-3356DCD2937E}" type="presParOf" srcId="{CB6D280D-7011-41DE-9F3C-F83AA2F99C74}" destId="{510E1B32-B571-49CB-9BE7-694495407D4F}" srcOrd="6" destOrd="0" presId="urn:microsoft.com/office/officeart/2005/8/layout/pyramid1"/>
    <dgm:cxn modelId="{9DEBA5E8-2D94-6F40-925A-0C5F75C0146D}" type="presParOf" srcId="{510E1B32-B571-49CB-9BE7-694495407D4F}" destId="{87A2E4ED-5786-4F78-8D49-43E5F0CCDA87}" srcOrd="0" destOrd="0" presId="urn:microsoft.com/office/officeart/2005/8/layout/pyramid1"/>
    <dgm:cxn modelId="{8C7283EE-2C20-1A4B-A3CC-E8BD0E774F49}" type="presParOf" srcId="{510E1B32-B571-49CB-9BE7-694495407D4F}" destId="{802C02F0-9AEF-424A-A1FD-35313667D2C1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11C6168-217B-4A29-A4EB-358A0F824834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ES"/>
        </a:p>
      </dgm:t>
    </dgm:pt>
    <dgm:pt modelId="{716727B8-E4FD-4900-BE90-0FC2E853EBC0}">
      <dgm:prSet phldrT="[Texto]"/>
      <dgm:spPr>
        <a:solidFill>
          <a:srgbClr val="FFFF99"/>
        </a:solidFill>
        <a:scene3d>
          <a:camera prst="orthographicFront"/>
          <a:lightRig rig="threePt" dir="t"/>
        </a:scene3d>
        <a:sp3d>
          <a:bevelT prst="angle"/>
        </a:sp3d>
      </dgm:spPr>
      <dgm:t>
        <a:bodyPr/>
        <a:lstStyle/>
        <a:p>
          <a:r>
            <a:rPr lang="es-CO" i="1" dirty="0" smtClean="0">
              <a:solidFill>
                <a:schemeClr val="tx1"/>
              </a:solidFill>
              <a:latin typeface="Arial Narrow" panose="020B0606020202030204" pitchFamily="34" charset="0"/>
            </a:rPr>
            <a:t>Conformar, si no se ha hecho, el Comité Nacional de Convivencia escolar y verificar que los comités  municipales, distritales y departamentales estén </a:t>
          </a:r>
          <a:r>
            <a:rPr lang="es-CO" i="1" dirty="0" smtClean="0">
              <a:solidFill>
                <a:srgbClr val="FF0000"/>
              </a:solidFill>
              <a:latin typeface="Arial Narrow" panose="020B0606020202030204" pitchFamily="34" charset="0"/>
            </a:rPr>
            <a:t>funcionando plenamente</a:t>
          </a:r>
          <a:endParaRPr lang="es-ES" i="1" dirty="0">
            <a:solidFill>
              <a:srgbClr val="FF0000"/>
            </a:solidFill>
            <a:latin typeface="Arial Narrow" panose="020B0606020202030204" pitchFamily="34" charset="0"/>
          </a:endParaRPr>
        </a:p>
      </dgm:t>
    </dgm:pt>
    <dgm:pt modelId="{522A637E-3579-4D85-A71E-146DE51205DE}" type="parTrans" cxnId="{5760DDA9-8B9D-4082-B38D-2B5C5507E31E}">
      <dgm:prSet/>
      <dgm:spPr/>
      <dgm:t>
        <a:bodyPr/>
        <a:lstStyle/>
        <a:p>
          <a:endParaRPr lang="es-ES"/>
        </a:p>
      </dgm:t>
    </dgm:pt>
    <dgm:pt modelId="{FBC35AB1-659C-4FA8-BA51-F4D36ED3E2B2}" type="sibTrans" cxnId="{5760DDA9-8B9D-4082-B38D-2B5C5507E31E}">
      <dgm:prSet/>
      <dgm:spPr/>
      <dgm:t>
        <a:bodyPr/>
        <a:lstStyle/>
        <a:p>
          <a:endParaRPr lang="es-ES"/>
        </a:p>
      </dgm:t>
    </dgm:pt>
    <dgm:pt modelId="{542E1877-9DF7-493F-A010-539C57A3A60E}">
      <dgm:prSet phldrT="[Texto]"/>
      <dgm:spPr>
        <a:solidFill>
          <a:srgbClr val="FF4343"/>
        </a:solidFill>
        <a:scene3d>
          <a:camera prst="orthographicFront"/>
          <a:lightRig rig="threePt" dir="t"/>
        </a:scene3d>
        <a:sp3d>
          <a:bevelT prst="angle"/>
        </a:sp3d>
      </dgm:spPr>
      <dgm:t>
        <a:bodyPr/>
        <a:lstStyle/>
        <a:p>
          <a:r>
            <a:rPr lang="es-CO" i="1" dirty="0" smtClean="0">
              <a:latin typeface="Arial Narrow" panose="020B0606020202030204" pitchFamily="34" charset="0"/>
            </a:rPr>
            <a:t>Implementar, si no se ha hecho los programas de Competencias Ciudadanas, Educación para el ejercicio de los derechos humanos, en particular el derecho a la identidad sexual, e incorporarlos de manera expresa en los PEI de todos los colegios del país. </a:t>
          </a:r>
          <a:endParaRPr lang="es-ES" i="1" dirty="0">
            <a:latin typeface="Arial Narrow" panose="020B0606020202030204" pitchFamily="34" charset="0"/>
          </a:endParaRPr>
        </a:p>
      </dgm:t>
    </dgm:pt>
    <dgm:pt modelId="{BDDD2666-B3AA-4444-8D61-0F4A15D1AD99}" type="parTrans" cxnId="{A4706565-B8EF-433F-9CDC-F468E11CB58E}">
      <dgm:prSet/>
      <dgm:spPr/>
      <dgm:t>
        <a:bodyPr/>
        <a:lstStyle/>
        <a:p>
          <a:endParaRPr lang="es-ES"/>
        </a:p>
      </dgm:t>
    </dgm:pt>
    <dgm:pt modelId="{806DE995-D13F-4820-A4E5-35A941FDD2CF}" type="sibTrans" cxnId="{A4706565-B8EF-433F-9CDC-F468E11CB58E}">
      <dgm:prSet/>
      <dgm:spPr/>
      <dgm:t>
        <a:bodyPr/>
        <a:lstStyle/>
        <a:p>
          <a:endParaRPr lang="es-ES"/>
        </a:p>
      </dgm:t>
    </dgm:pt>
    <dgm:pt modelId="{F5579496-C3E5-4F52-B694-C40C5C0FBFAF}">
      <dgm:prSet phldrT="[Texto]"/>
      <dgm:spPr>
        <a:solidFill>
          <a:srgbClr val="FF4343"/>
        </a:solidFill>
        <a:scene3d>
          <a:camera prst="orthographicFront"/>
          <a:lightRig rig="threePt" dir="t"/>
        </a:scene3d>
        <a:sp3d>
          <a:bevelT prst="angle"/>
        </a:sp3d>
      </dgm:spPr>
      <dgm:t>
        <a:bodyPr/>
        <a:lstStyle/>
        <a:p>
          <a:r>
            <a:rPr lang="es-CO" i="1" dirty="0" smtClean="0">
              <a:latin typeface="Arial Narrow" panose="020B0606020202030204" pitchFamily="34" charset="0"/>
            </a:rPr>
            <a:t>Desarrollar y poner en práctica el Sistema de Información Unificado. </a:t>
          </a:r>
          <a:endParaRPr lang="es-ES" i="1" dirty="0">
            <a:latin typeface="Arial Narrow" panose="020B0606020202030204" pitchFamily="34" charset="0"/>
          </a:endParaRPr>
        </a:p>
      </dgm:t>
    </dgm:pt>
    <dgm:pt modelId="{66094FD2-E624-4828-AF77-BA457D9A879C}" type="parTrans" cxnId="{F358B445-1A96-4444-A575-B2895853F342}">
      <dgm:prSet/>
      <dgm:spPr/>
      <dgm:t>
        <a:bodyPr/>
        <a:lstStyle/>
        <a:p>
          <a:endParaRPr lang="es-ES"/>
        </a:p>
      </dgm:t>
    </dgm:pt>
    <dgm:pt modelId="{175CAA7E-DECF-4DB2-8BEF-EE4A712FDD14}" type="sibTrans" cxnId="{F358B445-1A96-4444-A575-B2895853F342}">
      <dgm:prSet/>
      <dgm:spPr/>
      <dgm:t>
        <a:bodyPr/>
        <a:lstStyle/>
        <a:p>
          <a:endParaRPr lang="es-ES"/>
        </a:p>
      </dgm:t>
    </dgm:pt>
    <dgm:pt modelId="{FBC7E91D-3EAC-4534-A869-744569A91CC8}">
      <dgm:prSet phldrT="[Texto]"/>
      <dgm:spPr>
        <a:solidFill>
          <a:srgbClr val="92D050"/>
        </a:solidFill>
        <a:scene3d>
          <a:camera prst="orthographicFront"/>
          <a:lightRig rig="threePt" dir="t"/>
        </a:scene3d>
        <a:sp3d>
          <a:bevelT prst="angle"/>
        </a:sp3d>
      </dgm:spPr>
      <dgm:t>
        <a:bodyPr/>
        <a:lstStyle/>
        <a:p>
          <a:r>
            <a:rPr lang="es-CO" i="1" dirty="0" smtClean="0">
              <a:latin typeface="Arial Narrow" panose="020B0606020202030204" pitchFamily="34" charset="0"/>
            </a:rPr>
            <a:t>Establecer la Ruta de Atención Integral para la Convivencia junto con sus </a:t>
          </a:r>
          <a:r>
            <a:rPr lang="es-CO" i="1" dirty="0" smtClean="0">
              <a:solidFill>
                <a:srgbClr val="FF0000"/>
              </a:solidFill>
              <a:latin typeface="Arial Narrow" panose="020B0606020202030204" pitchFamily="34" charset="0"/>
            </a:rPr>
            <a:t>protocolos. </a:t>
          </a:r>
          <a:endParaRPr lang="es-ES" i="1" dirty="0">
            <a:solidFill>
              <a:srgbClr val="FF0000"/>
            </a:solidFill>
            <a:latin typeface="Arial Narrow" panose="020B0606020202030204" pitchFamily="34" charset="0"/>
          </a:endParaRPr>
        </a:p>
      </dgm:t>
    </dgm:pt>
    <dgm:pt modelId="{4CBCBDA9-85F0-468E-A0EC-FAB6471C0F42}" type="parTrans" cxnId="{F821263B-9990-416F-88F5-EB51BCAA0ADA}">
      <dgm:prSet/>
      <dgm:spPr/>
      <dgm:t>
        <a:bodyPr/>
        <a:lstStyle/>
        <a:p>
          <a:endParaRPr lang="es-ES"/>
        </a:p>
      </dgm:t>
    </dgm:pt>
    <dgm:pt modelId="{E6400F04-D569-4D76-B02E-D116F6A84630}" type="sibTrans" cxnId="{F821263B-9990-416F-88F5-EB51BCAA0ADA}">
      <dgm:prSet/>
      <dgm:spPr/>
      <dgm:t>
        <a:bodyPr/>
        <a:lstStyle/>
        <a:p>
          <a:endParaRPr lang="es-ES"/>
        </a:p>
      </dgm:t>
    </dgm:pt>
    <dgm:pt modelId="{502F41A5-AE94-4D02-9DB5-294EB3CEB9DE}" type="pres">
      <dgm:prSet presAssocID="{011C6168-217B-4A29-A4EB-358A0F824834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2134DE40-F901-4E41-99C7-D3A26F2C859B}" type="pres">
      <dgm:prSet presAssocID="{716727B8-E4FD-4900-BE90-0FC2E853EBC0}" presName="node" presStyleLbl="node1" presStyleIdx="0" presStyleCnt="4" custLinFactNeighborY="-96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32913B9-4813-4B1C-B52A-53E423FCFDD4}" type="pres">
      <dgm:prSet presAssocID="{FBC35AB1-659C-4FA8-BA51-F4D36ED3E2B2}" presName="sibTrans" presStyleCnt="0"/>
      <dgm:spPr/>
    </dgm:pt>
    <dgm:pt modelId="{81144258-2E95-4995-AB66-A58E0BDA0CA0}" type="pres">
      <dgm:prSet presAssocID="{542E1877-9DF7-493F-A010-539C57A3A60E}" presName="node" presStyleLbl="node1" presStyleIdx="1" presStyleCnt="4" custLinFactNeighborY="-96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F3FDD4F-7AB3-49D4-A7B4-3D2BEAD35AD2}" type="pres">
      <dgm:prSet presAssocID="{806DE995-D13F-4820-A4E5-35A941FDD2CF}" presName="sibTrans" presStyleCnt="0"/>
      <dgm:spPr/>
    </dgm:pt>
    <dgm:pt modelId="{2B060D7E-FD8B-4148-82E9-DD66D03ABCF5}" type="pres">
      <dgm:prSet presAssocID="{F5579496-C3E5-4F52-B694-C40C5C0FBFAF}" presName="node" presStyleLbl="node1" presStyleIdx="2" presStyleCnt="4" custLinFactNeighborX="1114" custLinFactNeighborY="-172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1826623-6003-4534-834E-10CEC46C82A6}" type="pres">
      <dgm:prSet presAssocID="{175CAA7E-DECF-4DB2-8BEF-EE4A712FDD14}" presName="sibTrans" presStyleCnt="0"/>
      <dgm:spPr/>
    </dgm:pt>
    <dgm:pt modelId="{85E5AC68-0823-4BD0-AD36-346DEDF8DA10}" type="pres">
      <dgm:prSet presAssocID="{FBC7E91D-3EAC-4534-A869-744569A91CC8}" presName="node" presStyleLbl="node1" presStyleIdx="3" presStyleCnt="4" custLinFactNeighborY="-96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F358B445-1A96-4444-A575-B2895853F342}" srcId="{011C6168-217B-4A29-A4EB-358A0F824834}" destId="{F5579496-C3E5-4F52-B694-C40C5C0FBFAF}" srcOrd="2" destOrd="0" parTransId="{66094FD2-E624-4828-AF77-BA457D9A879C}" sibTransId="{175CAA7E-DECF-4DB2-8BEF-EE4A712FDD14}"/>
    <dgm:cxn modelId="{5760DDA9-8B9D-4082-B38D-2B5C5507E31E}" srcId="{011C6168-217B-4A29-A4EB-358A0F824834}" destId="{716727B8-E4FD-4900-BE90-0FC2E853EBC0}" srcOrd="0" destOrd="0" parTransId="{522A637E-3579-4D85-A71E-146DE51205DE}" sibTransId="{FBC35AB1-659C-4FA8-BA51-F4D36ED3E2B2}"/>
    <dgm:cxn modelId="{49E761AC-C848-4EB0-80B4-A36F8CF55DD4}" type="presOf" srcId="{FBC7E91D-3EAC-4534-A869-744569A91CC8}" destId="{85E5AC68-0823-4BD0-AD36-346DEDF8DA10}" srcOrd="0" destOrd="0" presId="urn:microsoft.com/office/officeart/2005/8/layout/default"/>
    <dgm:cxn modelId="{7A440D94-D27F-4114-B55D-15BD1AC32B77}" type="presOf" srcId="{542E1877-9DF7-493F-A010-539C57A3A60E}" destId="{81144258-2E95-4995-AB66-A58E0BDA0CA0}" srcOrd="0" destOrd="0" presId="urn:microsoft.com/office/officeart/2005/8/layout/default"/>
    <dgm:cxn modelId="{F821263B-9990-416F-88F5-EB51BCAA0ADA}" srcId="{011C6168-217B-4A29-A4EB-358A0F824834}" destId="{FBC7E91D-3EAC-4534-A869-744569A91CC8}" srcOrd="3" destOrd="0" parTransId="{4CBCBDA9-85F0-468E-A0EC-FAB6471C0F42}" sibTransId="{E6400F04-D569-4D76-B02E-D116F6A84630}"/>
    <dgm:cxn modelId="{A4706565-B8EF-433F-9CDC-F468E11CB58E}" srcId="{011C6168-217B-4A29-A4EB-358A0F824834}" destId="{542E1877-9DF7-493F-A010-539C57A3A60E}" srcOrd="1" destOrd="0" parTransId="{BDDD2666-B3AA-4444-8D61-0F4A15D1AD99}" sibTransId="{806DE995-D13F-4820-A4E5-35A941FDD2CF}"/>
    <dgm:cxn modelId="{21B540AD-4A19-428A-9E55-C9E21DD6DB44}" type="presOf" srcId="{011C6168-217B-4A29-A4EB-358A0F824834}" destId="{502F41A5-AE94-4D02-9DB5-294EB3CEB9DE}" srcOrd="0" destOrd="0" presId="urn:microsoft.com/office/officeart/2005/8/layout/default"/>
    <dgm:cxn modelId="{7AE2431B-7E3E-404F-BA99-36E7C0788CF8}" type="presOf" srcId="{716727B8-E4FD-4900-BE90-0FC2E853EBC0}" destId="{2134DE40-F901-4E41-99C7-D3A26F2C859B}" srcOrd="0" destOrd="0" presId="urn:microsoft.com/office/officeart/2005/8/layout/default"/>
    <dgm:cxn modelId="{F1467A51-162C-4CFC-824C-9A768EED5F0B}" type="presOf" srcId="{F5579496-C3E5-4F52-B694-C40C5C0FBFAF}" destId="{2B060D7E-FD8B-4148-82E9-DD66D03ABCF5}" srcOrd="0" destOrd="0" presId="urn:microsoft.com/office/officeart/2005/8/layout/default"/>
    <dgm:cxn modelId="{D07E4372-FC12-4A61-B661-253B2009B8E2}" type="presParOf" srcId="{502F41A5-AE94-4D02-9DB5-294EB3CEB9DE}" destId="{2134DE40-F901-4E41-99C7-D3A26F2C859B}" srcOrd="0" destOrd="0" presId="urn:microsoft.com/office/officeart/2005/8/layout/default"/>
    <dgm:cxn modelId="{9BAE60AE-462B-4B57-862A-F4FF4296EE79}" type="presParOf" srcId="{502F41A5-AE94-4D02-9DB5-294EB3CEB9DE}" destId="{232913B9-4813-4B1C-B52A-53E423FCFDD4}" srcOrd="1" destOrd="0" presId="urn:microsoft.com/office/officeart/2005/8/layout/default"/>
    <dgm:cxn modelId="{B99D2FC0-AD32-416B-B251-8829CD3D29E4}" type="presParOf" srcId="{502F41A5-AE94-4D02-9DB5-294EB3CEB9DE}" destId="{81144258-2E95-4995-AB66-A58E0BDA0CA0}" srcOrd="2" destOrd="0" presId="urn:microsoft.com/office/officeart/2005/8/layout/default"/>
    <dgm:cxn modelId="{9BED7A30-99EA-4F3D-B677-3BA5510F884C}" type="presParOf" srcId="{502F41A5-AE94-4D02-9DB5-294EB3CEB9DE}" destId="{EF3FDD4F-7AB3-49D4-A7B4-3D2BEAD35AD2}" srcOrd="3" destOrd="0" presId="urn:microsoft.com/office/officeart/2005/8/layout/default"/>
    <dgm:cxn modelId="{489A6C3A-0FBB-483B-ADF0-1F7548F38B1F}" type="presParOf" srcId="{502F41A5-AE94-4D02-9DB5-294EB3CEB9DE}" destId="{2B060D7E-FD8B-4148-82E9-DD66D03ABCF5}" srcOrd="4" destOrd="0" presId="urn:microsoft.com/office/officeart/2005/8/layout/default"/>
    <dgm:cxn modelId="{94D6F2E7-32B1-4F79-BA15-3D6F33DD106B}" type="presParOf" srcId="{502F41A5-AE94-4D02-9DB5-294EB3CEB9DE}" destId="{D1826623-6003-4534-834E-10CEC46C82A6}" srcOrd="5" destOrd="0" presId="urn:microsoft.com/office/officeart/2005/8/layout/default"/>
    <dgm:cxn modelId="{C534F004-24F6-4445-A779-A83AD911CC8F}" type="presParOf" srcId="{502F41A5-AE94-4D02-9DB5-294EB3CEB9DE}" destId="{85E5AC68-0823-4BD0-AD36-346DEDF8DA10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11C6168-217B-4A29-A4EB-358A0F824834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ES"/>
        </a:p>
      </dgm:t>
    </dgm:pt>
    <dgm:pt modelId="{716727B8-E4FD-4900-BE90-0FC2E853EBC0}">
      <dgm:prSet phldrT="[Texto]"/>
      <dgm:spPr>
        <a:solidFill>
          <a:srgbClr val="FF4343"/>
        </a:solidFill>
        <a:scene3d>
          <a:camera prst="orthographicFront"/>
          <a:lightRig rig="threePt" dir="t"/>
        </a:scene3d>
        <a:sp3d>
          <a:bevelT prst="angle"/>
        </a:sp3d>
      </dgm:spPr>
      <dgm:t>
        <a:bodyPr/>
        <a:lstStyle/>
        <a:p>
          <a:r>
            <a:rPr lang="es-CO" i="1" dirty="0" smtClean="0">
              <a:latin typeface="Arial Narrow" panose="020B0606020202030204" pitchFamily="34" charset="0"/>
            </a:rPr>
            <a:t>Revisión extensiva e integral de todos los manuales de convivencia, para determinar que los mismos sean respetuosos de la orientación sexual y la identidad de género</a:t>
          </a:r>
          <a:r>
            <a:rPr lang="es-CO" dirty="0" smtClean="0">
              <a:latin typeface="Arial Narrow" panose="020B0606020202030204" pitchFamily="34" charset="0"/>
            </a:rPr>
            <a:t>.</a:t>
          </a:r>
          <a:endParaRPr lang="es-ES" dirty="0">
            <a:latin typeface="Arial Narrow" panose="020B0606020202030204" pitchFamily="34" charset="0"/>
          </a:endParaRPr>
        </a:p>
      </dgm:t>
    </dgm:pt>
    <dgm:pt modelId="{522A637E-3579-4D85-A71E-146DE51205DE}" type="parTrans" cxnId="{5760DDA9-8B9D-4082-B38D-2B5C5507E31E}">
      <dgm:prSet/>
      <dgm:spPr/>
      <dgm:t>
        <a:bodyPr/>
        <a:lstStyle/>
        <a:p>
          <a:endParaRPr lang="es-ES"/>
        </a:p>
      </dgm:t>
    </dgm:pt>
    <dgm:pt modelId="{FBC35AB1-659C-4FA8-BA51-F4D36ED3E2B2}" type="sibTrans" cxnId="{5760DDA9-8B9D-4082-B38D-2B5C5507E31E}">
      <dgm:prSet/>
      <dgm:spPr/>
      <dgm:t>
        <a:bodyPr/>
        <a:lstStyle/>
        <a:p>
          <a:endParaRPr lang="es-ES"/>
        </a:p>
      </dgm:t>
    </dgm:pt>
    <dgm:pt modelId="{542E1877-9DF7-493F-A010-539C57A3A60E}">
      <dgm:prSet phldrT="[Texto]"/>
      <dgm:spPr>
        <a:solidFill>
          <a:srgbClr val="FFFF99"/>
        </a:solidFill>
        <a:scene3d>
          <a:camera prst="orthographicFront"/>
          <a:lightRig rig="threePt" dir="t"/>
        </a:scene3d>
        <a:sp3d>
          <a:bevelT prst="angle"/>
        </a:sp3d>
      </dgm:spPr>
      <dgm:t>
        <a:bodyPr/>
        <a:lstStyle/>
        <a:p>
          <a:r>
            <a:rPr lang="es-CO" i="1" dirty="0" smtClean="0">
              <a:solidFill>
                <a:schemeClr val="tx1"/>
              </a:solidFill>
              <a:latin typeface="Arial Narrow" panose="020B0606020202030204" pitchFamily="34" charset="0"/>
            </a:rPr>
            <a:t>Ordenar y verificar que en todos los EE estén constituidos los comités escolares de convivencia</a:t>
          </a:r>
          <a:r>
            <a:rPr lang="es-CO" dirty="0" smtClean="0">
              <a:solidFill>
                <a:schemeClr val="tx1"/>
              </a:solidFill>
              <a:latin typeface="Arial Narrow" panose="020B0606020202030204" pitchFamily="34" charset="0"/>
            </a:rPr>
            <a:t>.</a:t>
          </a:r>
          <a:endParaRPr lang="es-ES" dirty="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BDDD2666-B3AA-4444-8D61-0F4A15D1AD99}" type="parTrans" cxnId="{A4706565-B8EF-433F-9CDC-F468E11CB58E}">
      <dgm:prSet/>
      <dgm:spPr/>
      <dgm:t>
        <a:bodyPr/>
        <a:lstStyle/>
        <a:p>
          <a:endParaRPr lang="es-ES"/>
        </a:p>
      </dgm:t>
    </dgm:pt>
    <dgm:pt modelId="{806DE995-D13F-4820-A4E5-35A941FDD2CF}" type="sibTrans" cxnId="{A4706565-B8EF-433F-9CDC-F468E11CB58E}">
      <dgm:prSet/>
      <dgm:spPr/>
      <dgm:t>
        <a:bodyPr/>
        <a:lstStyle/>
        <a:p>
          <a:endParaRPr lang="es-ES"/>
        </a:p>
      </dgm:t>
    </dgm:pt>
    <dgm:pt modelId="{502F41A5-AE94-4D02-9DB5-294EB3CEB9DE}" type="pres">
      <dgm:prSet presAssocID="{011C6168-217B-4A29-A4EB-358A0F824834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2134DE40-F901-4E41-99C7-D3A26F2C859B}" type="pres">
      <dgm:prSet presAssocID="{716727B8-E4FD-4900-BE90-0FC2E853EBC0}" presName="node" presStyleLbl="node1" presStyleIdx="0" presStyleCnt="2" custScaleY="12662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32913B9-4813-4B1C-B52A-53E423FCFDD4}" type="pres">
      <dgm:prSet presAssocID="{FBC35AB1-659C-4FA8-BA51-F4D36ED3E2B2}" presName="sibTrans" presStyleCnt="0"/>
      <dgm:spPr/>
    </dgm:pt>
    <dgm:pt modelId="{81144258-2E95-4995-AB66-A58E0BDA0CA0}" type="pres">
      <dgm:prSet presAssocID="{542E1877-9DF7-493F-A010-539C57A3A60E}" presName="node" presStyleLbl="node1" presStyleIdx="1" presStyleCnt="2" custScaleY="12662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5760DDA9-8B9D-4082-B38D-2B5C5507E31E}" srcId="{011C6168-217B-4A29-A4EB-358A0F824834}" destId="{716727B8-E4FD-4900-BE90-0FC2E853EBC0}" srcOrd="0" destOrd="0" parTransId="{522A637E-3579-4D85-A71E-146DE51205DE}" sibTransId="{FBC35AB1-659C-4FA8-BA51-F4D36ED3E2B2}"/>
    <dgm:cxn modelId="{A4706565-B8EF-433F-9CDC-F468E11CB58E}" srcId="{011C6168-217B-4A29-A4EB-358A0F824834}" destId="{542E1877-9DF7-493F-A010-539C57A3A60E}" srcOrd="1" destOrd="0" parTransId="{BDDD2666-B3AA-4444-8D61-0F4A15D1AD99}" sibTransId="{806DE995-D13F-4820-A4E5-35A941FDD2CF}"/>
    <dgm:cxn modelId="{673EC5C9-0031-47F1-A1E3-02F4819A35BC}" type="presOf" srcId="{542E1877-9DF7-493F-A010-539C57A3A60E}" destId="{81144258-2E95-4995-AB66-A58E0BDA0CA0}" srcOrd="0" destOrd="0" presId="urn:microsoft.com/office/officeart/2005/8/layout/default"/>
    <dgm:cxn modelId="{FEB3D909-4C7C-4993-B428-015DD3DF82C4}" type="presOf" srcId="{011C6168-217B-4A29-A4EB-358A0F824834}" destId="{502F41A5-AE94-4D02-9DB5-294EB3CEB9DE}" srcOrd="0" destOrd="0" presId="urn:microsoft.com/office/officeart/2005/8/layout/default"/>
    <dgm:cxn modelId="{C17CEBDD-CA87-47A2-9EEF-8A703723A78D}" type="presOf" srcId="{716727B8-E4FD-4900-BE90-0FC2E853EBC0}" destId="{2134DE40-F901-4E41-99C7-D3A26F2C859B}" srcOrd="0" destOrd="0" presId="urn:microsoft.com/office/officeart/2005/8/layout/default"/>
    <dgm:cxn modelId="{20B33FC3-C4A5-417E-A1D6-8C1658449CE4}" type="presParOf" srcId="{502F41A5-AE94-4D02-9DB5-294EB3CEB9DE}" destId="{2134DE40-F901-4E41-99C7-D3A26F2C859B}" srcOrd="0" destOrd="0" presId="urn:microsoft.com/office/officeart/2005/8/layout/default"/>
    <dgm:cxn modelId="{57E3428B-1B05-451E-976B-BF6680EA2AAF}" type="presParOf" srcId="{502F41A5-AE94-4D02-9DB5-294EB3CEB9DE}" destId="{232913B9-4813-4B1C-B52A-53E423FCFDD4}" srcOrd="1" destOrd="0" presId="urn:microsoft.com/office/officeart/2005/8/layout/default"/>
    <dgm:cxn modelId="{88D76201-1BB4-4B29-AE35-5D6D3DA203DD}" type="presParOf" srcId="{502F41A5-AE94-4D02-9DB5-294EB3CEB9DE}" destId="{81144258-2E95-4995-AB66-A58E0BDA0CA0}" srcOrd="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A905C8F-F31F-46F3-89BE-C08BFA6277EB}" type="doc">
      <dgm:prSet loTypeId="urn:microsoft.com/office/officeart/2005/8/layout/defaul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CO"/>
        </a:p>
      </dgm:t>
    </dgm:pt>
    <dgm:pt modelId="{495C6956-2A2C-43E9-BC5C-AAFA600DFE31}">
      <dgm:prSet phldrT="[Texto]"/>
      <dgm:spPr/>
      <dgm:t>
        <a:bodyPr/>
        <a:lstStyle/>
        <a:p>
          <a:r>
            <a:rPr lang="es-CO" dirty="0" smtClean="0"/>
            <a:t>Sexo</a:t>
          </a:r>
          <a:endParaRPr lang="es-CO" dirty="0"/>
        </a:p>
      </dgm:t>
    </dgm:pt>
    <dgm:pt modelId="{92CEE365-81E0-4124-A094-842C72A60FCF}" type="parTrans" cxnId="{18965D9D-9458-4B6B-B29F-5466B1D9F82E}">
      <dgm:prSet/>
      <dgm:spPr/>
      <dgm:t>
        <a:bodyPr/>
        <a:lstStyle/>
        <a:p>
          <a:endParaRPr lang="es-CO"/>
        </a:p>
      </dgm:t>
    </dgm:pt>
    <dgm:pt modelId="{185C042E-AE7F-4391-878C-0B07E7CA7F3A}" type="sibTrans" cxnId="{18965D9D-9458-4B6B-B29F-5466B1D9F82E}">
      <dgm:prSet/>
      <dgm:spPr/>
      <dgm:t>
        <a:bodyPr/>
        <a:lstStyle/>
        <a:p>
          <a:endParaRPr lang="es-CO"/>
        </a:p>
      </dgm:t>
    </dgm:pt>
    <dgm:pt modelId="{B4C3B770-893B-473B-9F9B-2D52877B29A0}">
      <dgm:prSet phldrT="[Texto]"/>
      <dgm:spPr/>
      <dgm:t>
        <a:bodyPr/>
        <a:lstStyle/>
        <a:p>
          <a:r>
            <a:rPr lang="es-CO" dirty="0" smtClean="0"/>
            <a:t>Género</a:t>
          </a:r>
          <a:endParaRPr lang="es-CO" dirty="0"/>
        </a:p>
      </dgm:t>
    </dgm:pt>
    <dgm:pt modelId="{77776061-E369-4FE9-9E0A-71F6F0EFB247}" type="parTrans" cxnId="{17105A15-A063-4296-A30C-BE8081989611}">
      <dgm:prSet/>
      <dgm:spPr/>
      <dgm:t>
        <a:bodyPr/>
        <a:lstStyle/>
        <a:p>
          <a:endParaRPr lang="es-CO"/>
        </a:p>
      </dgm:t>
    </dgm:pt>
    <dgm:pt modelId="{2157DE14-025D-4F54-BBE2-3EDC732B2E30}" type="sibTrans" cxnId="{17105A15-A063-4296-A30C-BE8081989611}">
      <dgm:prSet/>
      <dgm:spPr/>
      <dgm:t>
        <a:bodyPr/>
        <a:lstStyle/>
        <a:p>
          <a:endParaRPr lang="es-CO"/>
        </a:p>
      </dgm:t>
    </dgm:pt>
    <dgm:pt modelId="{C65F4D11-9E56-4ECB-9E38-AE1348C2A57A}">
      <dgm:prSet phldrT="[Texto]"/>
      <dgm:spPr/>
      <dgm:t>
        <a:bodyPr/>
        <a:lstStyle/>
        <a:p>
          <a:r>
            <a:rPr lang="es-CO" dirty="0" smtClean="0"/>
            <a:t>Orientación Sexual</a:t>
          </a:r>
          <a:endParaRPr lang="es-CO" dirty="0"/>
        </a:p>
      </dgm:t>
    </dgm:pt>
    <dgm:pt modelId="{32818737-6CC9-463A-AF56-18BA1E885076}" type="parTrans" cxnId="{05D9531F-2566-4A10-B767-C7866E0737EB}">
      <dgm:prSet/>
      <dgm:spPr/>
      <dgm:t>
        <a:bodyPr/>
        <a:lstStyle/>
        <a:p>
          <a:endParaRPr lang="es-CO"/>
        </a:p>
      </dgm:t>
    </dgm:pt>
    <dgm:pt modelId="{CE53FD52-2671-478B-9BE4-7878E1E2716A}" type="sibTrans" cxnId="{05D9531F-2566-4A10-B767-C7866E0737EB}">
      <dgm:prSet/>
      <dgm:spPr/>
      <dgm:t>
        <a:bodyPr/>
        <a:lstStyle/>
        <a:p>
          <a:endParaRPr lang="es-CO"/>
        </a:p>
      </dgm:t>
    </dgm:pt>
    <dgm:pt modelId="{52513547-4C7F-458A-AC45-0CB2C4322B6F}">
      <dgm:prSet phldrT="[Texto]"/>
      <dgm:spPr/>
      <dgm:t>
        <a:bodyPr/>
        <a:lstStyle/>
        <a:p>
          <a:r>
            <a:rPr lang="es-CO" dirty="0" smtClean="0"/>
            <a:t>Identidad de género</a:t>
          </a:r>
          <a:endParaRPr lang="es-CO" dirty="0"/>
        </a:p>
      </dgm:t>
    </dgm:pt>
    <dgm:pt modelId="{E827F6AC-5915-4151-AE42-21486225766B}" type="parTrans" cxnId="{6BD67456-4997-4938-BEB0-2B82DA90C2FF}">
      <dgm:prSet/>
      <dgm:spPr/>
      <dgm:t>
        <a:bodyPr/>
        <a:lstStyle/>
        <a:p>
          <a:endParaRPr lang="es-CO"/>
        </a:p>
      </dgm:t>
    </dgm:pt>
    <dgm:pt modelId="{493CE58D-A6E2-4809-BB3E-254FDE13DC09}" type="sibTrans" cxnId="{6BD67456-4997-4938-BEB0-2B82DA90C2FF}">
      <dgm:prSet/>
      <dgm:spPr/>
      <dgm:t>
        <a:bodyPr/>
        <a:lstStyle/>
        <a:p>
          <a:endParaRPr lang="es-CO"/>
        </a:p>
      </dgm:t>
    </dgm:pt>
    <dgm:pt modelId="{1074C8C4-B6A0-444F-941A-05B3DEE64E73}">
      <dgm:prSet phldrT="[Texto]"/>
      <dgm:spPr/>
      <dgm:t>
        <a:bodyPr/>
        <a:lstStyle/>
        <a:p>
          <a:r>
            <a:rPr lang="es-CO" dirty="0" smtClean="0"/>
            <a:t>Expresión de Género</a:t>
          </a:r>
          <a:endParaRPr lang="es-CO" dirty="0"/>
        </a:p>
      </dgm:t>
    </dgm:pt>
    <dgm:pt modelId="{1D1D793C-6850-4511-91F1-327734DB07D2}" type="parTrans" cxnId="{63F332F2-3E22-47A9-826A-E1B0BBB5EDCD}">
      <dgm:prSet/>
      <dgm:spPr/>
      <dgm:t>
        <a:bodyPr/>
        <a:lstStyle/>
        <a:p>
          <a:endParaRPr lang="es-CO"/>
        </a:p>
      </dgm:t>
    </dgm:pt>
    <dgm:pt modelId="{52139F44-119F-4D41-85D5-2166243521D1}" type="sibTrans" cxnId="{63F332F2-3E22-47A9-826A-E1B0BBB5EDCD}">
      <dgm:prSet/>
      <dgm:spPr/>
      <dgm:t>
        <a:bodyPr/>
        <a:lstStyle/>
        <a:p>
          <a:endParaRPr lang="es-CO"/>
        </a:p>
      </dgm:t>
    </dgm:pt>
    <dgm:pt modelId="{1434DD51-B1ED-48BC-881F-18B35486D15F}">
      <dgm:prSet phldrT="[Texto]"/>
      <dgm:spPr/>
      <dgm:t>
        <a:bodyPr/>
        <a:lstStyle/>
        <a:p>
          <a:r>
            <a:rPr lang="es-CO" dirty="0" smtClean="0"/>
            <a:t>Violencia Basada en género</a:t>
          </a:r>
          <a:endParaRPr lang="es-CO" dirty="0"/>
        </a:p>
      </dgm:t>
    </dgm:pt>
    <dgm:pt modelId="{992B7A01-33FA-43F4-A8B1-EFE741D3B48B}" type="parTrans" cxnId="{8A9D1FAC-141E-4FF7-B3D6-4C6C6832248F}">
      <dgm:prSet/>
      <dgm:spPr/>
      <dgm:t>
        <a:bodyPr/>
        <a:lstStyle/>
        <a:p>
          <a:endParaRPr lang="es-CO"/>
        </a:p>
      </dgm:t>
    </dgm:pt>
    <dgm:pt modelId="{0312801B-1F1E-4510-84C6-2C4D450FB5C8}" type="sibTrans" cxnId="{8A9D1FAC-141E-4FF7-B3D6-4C6C6832248F}">
      <dgm:prSet/>
      <dgm:spPr/>
      <dgm:t>
        <a:bodyPr/>
        <a:lstStyle/>
        <a:p>
          <a:endParaRPr lang="es-CO"/>
        </a:p>
      </dgm:t>
    </dgm:pt>
    <dgm:pt modelId="{2B29D4A0-105D-44B2-B8F3-B0D72D3414D2}">
      <dgm:prSet phldrT="[Texto]"/>
      <dgm:spPr/>
      <dgm:t>
        <a:bodyPr/>
        <a:lstStyle/>
        <a:p>
          <a:r>
            <a:rPr lang="es-CO" dirty="0" smtClean="0"/>
            <a:t>Violencia por prejuicio</a:t>
          </a:r>
          <a:endParaRPr lang="es-CO" dirty="0"/>
        </a:p>
      </dgm:t>
    </dgm:pt>
    <dgm:pt modelId="{E33EAAFF-7CEA-4A78-8E60-9EB544F1BBAC}" type="parTrans" cxnId="{46009B87-C8F3-4059-8B1C-EB46999F5395}">
      <dgm:prSet/>
      <dgm:spPr/>
      <dgm:t>
        <a:bodyPr/>
        <a:lstStyle/>
        <a:p>
          <a:endParaRPr lang="es-CO"/>
        </a:p>
      </dgm:t>
    </dgm:pt>
    <dgm:pt modelId="{3078E7DC-1E78-46BA-8B6B-053131DDAAB7}" type="sibTrans" cxnId="{46009B87-C8F3-4059-8B1C-EB46999F5395}">
      <dgm:prSet/>
      <dgm:spPr/>
      <dgm:t>
        <a:bodyPr/>
        <a:lstStyle/>
        <a:p>
          <a:endParaRPr lang="es-CO"/>
        </a:p>
      </dgm:t>
    </dgm:pt>
    <dgm:pt modelId="{EFDD97F8-5A0B-4416-B4F2-53E4DF30982B}" type="pres">
      <dgm:prSet presAssocID="{9A905C8F-F31F-46F3-89BE-C08BFA6277E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80E11BFE-3D1D-4C0D-AE3F-A648F58C00F3}" type="pres">
      <dgm:prSet presAssocID="{495C6956-2A2C-43E9-BC5C-AAFA600DFE31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878C61D2-73CD-40FC-B84C-4739D4CC1985}" type="pres">
      <dgm:prSet presAssocID="{185C042E-AE7F-4391-878C-0B07E7CA7F3A}" presName="sibTrans" presStyleCnt="0"/>
      <dgm:spPr/>
    </dgm:pt>
    <dgm:pt modelId="{8BFD8F97-4EBA-4100-9871-0FC2F69345B4}" type="pres">
      <dgm:prSet presAssocID="{B4C3B770-893B-473B-9F9B-2D52877B29A0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223D3875-F259-4B2E-B6A6-29774E11EAAC}" type="pres">
      <dgm:prSet presAssocID="{2157DE14-025D-4F54-BBE2-3EDC732B2E30}" presName="sibTrans" presStyleCnt="0"/>
      <dgm:spPr/>
    </dgm:pt>
    <dgm:pt modelId="{BCECC866-88DE-4B19-99B4-570E9B895366}" type="pres">
      <dgm:prSet presAssocID="{C65F4D11-9E56-4ECB-9E38-AE1348C2A57A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ACFF6E71-5000-4628-A7F6-7BFBF72D0E45}" type="pres">
      <dgm:prSet presAssocID="{CE53FD52-2671-478B-9BE4-7878E1E2716A}" presName="sibTrans" presStyleCnt="0"/>
      <dgm:spPr/>
    </dgm:pt>
    <dgm:pt modelId="{7FF448FA-7AA3-4FB4-8BA7-18D2C7253EB8}" type="pres">
      <dgm:prSet presAssocID="{52513547-4C7F-458A-AC45-0CB2C4322B6F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EA6BA2FD-6C56-4260-A67A-165CA8326A88}" type="pres">
      <dgm:prSet presAssocID="{493CE58D-A6E2-4809-BB3E-254FDE13DC09}" presName="sibTrans" presStyleCnt="0"/>
      <dgm:spPr/>
    </dgm:pt>
    <dgm:pt modelId="{710C5F8D-8B1D-4D18-87C3-B5124F9DFCD9}" type="pres">
      <dgm:prSet presAssocID="{1074C8C4-B6A0-444F-941A-05B3DEE64E73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1F884E35-AEFC-4CAF-A968-3D1FE36FA4B2}" type="pres">
      <dgm:prSet presAssocID="{52139F44-119F-4D41-85D5-2166243521D1}" presName="sibTrans" presStyleCnt="0"/>
      <dgm:spPr/>
    </dgm:pt>
    <dgm:pt modelId="{836207B4-198D-42E2-9635-AD3466B840A7}" type="pres">
      <dgm:prSet presAssocID="{1434DD51-B1ED-48BC-881F-18B35486D15F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D0CF031D-743C-4C2B-9C12-1F5DFBB85399}" type="pres">
      <dgm:prSet presAssocID="{0312801B-1F1E-4510-84C6-2C4D450FB5C8}" presName="sibTrans" presStyleCnt="0"/>
      <dgm:spPr/>
    </dgm:pt>
    <dgm:pt modelId="{D814EAC9-006C-4D89-9ACF-477CA0B8F4B3}" type="pres">
      <dgm:prSet presAssocID="{2B29D4A0-105D-44B2-B8F3-B0D72D3414D2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FEC988D6-CC9D-4107-9E6B-DC4D495C9B73}" type="presOf" srcId="{9A905C8F-F31F-46F3-89BE-C08BFA6277EB}" destId="{EFDD97F8-5A0B-4416-B4F2-53E4DF30982B}" srcOrd="0" destOrd="0" presId="urn:microsoft.com/office/officeart/2005/8/layout/default"/>
    <dgm:cxn modelId="{05D9531F-2566-4A10-B767-C7866E0737EB}" srcId="{9A905C8F-F31F-46F3-89BE-C08BFA6277EB}" destId="{C65F4D11-9E56-4ECB-9E38-AE1348C2A57A}" srcOrd="2" destOrd="0" parTransId="{32818737-6CC9-463A-AF56-18BA1E885076}" sibTransId="{CE53FD52-2671-478B-9BE4-7878E1E2716A}"/>
    <dgm:cxn modelId="{C4188DAB-6CB2-47EC-944A-0787A1A44CF5}" type="presOf" srcId="{52513547-4C7F-458A-AC45-0CB2C4322B6F}" destId="{7FF448FA-7AA3-4FB4-8BA7-18D2C7253EB8}" srcOrd="0" destOrd="0" presId="urn:microsoft.com/office/officeart/2005/8/layout/default"/>
    <dgm:cxn modelId="{AA5A89A8-0EF3-4C67-B5A8-9A8702E2B2D5}" type="presOf" srcId="{B4C3B770-893B-473B-9F9B-2D52877B29A0}" destId="{8BFD8F97-4EBA-4100-9871-0FC2F69345B4}" srcOrd="0" destOrd="0" presId="urn:microsoft.com/office/officeart/2005/8/layout/default"/>
    <dgm:cxn modelId="{6377ED23-86A6-405A-BA5A-32F345EA492F}" type="presOf" srcId="{1434DD51-B1ED-48BC-881F-18B35486D15F}" destId="{836207B4-198D-42E2-9635-AD3466B840A7}" srcOrd="0" destOrd="0" presId="urn:microsoft.com/office/officeart/2005/8/layout/default"/>
    <dgm:cxn modelId="{8A9D1FAC-141E-4FF7-B3D6-4C6C6832248F}" srcId="{9A905C8F-F31F-46F3-89BE-C08BFA6277EB}" destId="{1434DD51-B1ED-48BC-881F-18B35486D15F}" srcOrd="5" destOrd="0" parTransId="{992B7A01-33FA-43F4-A8B1-EFE741D3B48B}" sibTransId="{0312801B-1F1E-4510-84C6-2C4D450FB5C8}"/>
    <dgm:cxn modelId="{63F332F2-3E22-47A9-826A-E1B0BBB5EDCD}" srcId="{9A905C8F-F31F-46F3-89BE-C08BFA6277EB}" destId="{1074C8C4-B6A0-444F-941A-05B3DEE64E73}" srcOrd="4" destOrd="0" parTransId="{1D1D793C-6850-4511-91F1-327734DB07D2}" sibTransId="{52139F44-119F-4D41-85D5-2166243521D1}"/>
    <dgm:cxn modelId="{17105A15-A063-4296-A30C-BE8081989611}" srcId="{9A905C8F-F31F-46F3-89BE-C08BFA6277EB}" destId="{B4C3B770-893B-473B-9F9B-2D52877B29A0}" srcOrd="1" destOrd="0" parTransId="{77776061-E369-4FE9-9E0A-71F6F0EFB247}" sibTransId="{2157DE14-025D-4F54-BBE2-3EDC732B2E30}"/>
    <dgm:cxn modelId="{6BD67456-4997-4938-BEB0-2B82DA90C2FF}" srcId="{9A905C8F-F31F-46F3-89BE-C08BFA6277EB}" destId="{52513547-4C7F-458A-AC45-0CB2C4322B6F}" srcOrd="3" destOrd="0" parTransId="{E827F6AC-5915-4151-AE42-21486225766B}" sibTransId="{493CE58D-A6E2-4809-BB3E-254FDE13DC09}"/>
    <dgm:cxn modelId="{5BDAD637-A98C-401E-A196-820077D3A562}" type="presOf" srcId="{495C6956-2A2C-43E9-BC5C-AAFA600DFE31}" destId="{80E11BFE-3D1D-4C0D-AE3F-A648F58C00F3}" srcOrd="0" destOrd="0" presId="urn:microsoft.com/office/officeart/2005/8/layout/default"/>
    <dgm:cxn modelId="{18965D9D-9458-4B6B-B29F-5466B1D9F82E}" srcId="{9A905C8F-F31F-46F3-89BE-C08BFA6277EB}" destId="{495C6956-2A2C-43E9-BC5C-AAFA600DFE31}" srcOrd="0" destOrd="0" parTransId="{92CEE365-81E0-4124-A094-842C72A60FCF}" sibTransId="{185C042E-AE7F-4391-878C-0B07E7CA7F3A}"/>
    <dgm:cxn modelId="{46009B87-C8F3-4059-8B1C-EB46999F5395}" srcId="{9A905C8F-F31F-46F3-89BE-C08BFA6277EB}" destId="{2B29D4A0-105D-44B2-B8F3-B0D72D3414D2}" srcOrd="6" destOrd="0" parTransId="{E33EAAFF-7CEA-4A78-8E60-9EB544F1BBAC}" sibTransId="{3078E7DC-1E78-46BA-8B6B-053131DDAAB7}"/>
    <dgm:cxn modelId="{B9DCD098-532E-4781-9749-B895EEB3DD75}" type="presOf" srcId="{1074C8C4-B6A0-444F-941A-05B3DEE64E73}" destId="{710C5F8D-8B1D-4D18-87C3-B5124F9DFCD9}" srcOrd="0" destOrd="0" presId="urn:microsoft.com/office/officeart/2005/8/layout/default"/>
    <dgm:cxn modelId="{EF1A3C4B-959F-4C7E-B1BF-CD087B6D2BF3}" type="presOf" srcId="{C65F4D11-9E56-4ECB-9E38-AE1348C2A57A}" destId="{BCECC866-88DE-4B19-99B4-570E9B895366}" srcOrd="0" destOrd="0" presId="urn:microsoft.com/office/officeart/2005/8/layout/default"/>
    <dgm:cxn modelId="{4B43E40C-81B7-429E-9811-1DB6C16E16FB}" type="presOf" srcId="{2B29D4A0-105D-44B2-B8F3-B0D72D3414D2}" destId="{D814EAC9-006C-4D89-9ACF-477CA0B8F4B3}" srcOrd="0" destOrd="0" presId="urn:microsoft.com/office/officeart/2005/8/layout/default"/>
    <dgm:cxn modelId="{E082F451-D245-49DC-BE32-632AB806BF1A}" type="presParOf" srcId="{EFDD97F8-5A0B-4416-B4F2-53E4DF30982B}" destId="{80E11BFE-3D1D-4C0D-AE3F-A648F58C00F3}" srcOrd="0" destOrd="0" presId="urn:microsoft.com/office/officeart/2005/8/layout/default"/>
    <dgm:cxn modelId="{857F1725-E8A7-4862-9967-A1A61F6BB6EE}" type="presParOf" srcId="{EFDD97F8-5A0B-4416-B4F2-53E4DF30982B}" destId="{878C61D2-73CD-40FC-B84C-4739D4CC1985}" srcOrd="1" destOrd="0" presId="urn:microsoft.com/office/officeart/2005/8/layout/default"/>
    <dgm:cxn modelId="{8ACCEBC9-C490-443F-8030-746AB25B0209}" type="presParOf" srcId="{EFDD97F8-5A0B-4416-B4F2-53E4DF30982B}" destId="{8BFD8F97-4EBA-4100-9871-0FC2F69345B4}" srcOrd="2" destOrd="0" presId="urn:microsoft.com/office/officeart/2005/8/layout/default"/>
    <dgm:cxn modelId="{5F733930-F752-4366-AFB8-AB6BB4001E68}" type="presParOf" srcId="{EFDD97F8-5A0B-4416-B4F2-53E4DF30982B}" destId="{223D3875-F259-4B2E-B6A6-29774E11EAAC}" srcOrd="3" destOrd="0" presId="urn:microsoft.com/office/officeart/2005/8/layout/default"/>
    <dgm:cxn modelId="{887B6398-36A1-4B94-9AD1-01B0E6324AC0}" type="presParOf" srcId="{EFDD97F8-5A0B-4416-B4F2-53E4DF30982B}" destId="{BCECC866-88DE-4B19-99B4-570E9B895366}" srcOrd="4" destOrd="0" presId="urn:microsoft.com/office/officeart/2005/8/layout/default"/>
    <dgm:cxn modelId="{A02A5D9E-5F40-4B6B-B4E2-651CBAFE5C10}" type="presParOf" srcId="{EFDD97F8-5A0B-4416-B4F2-53E4DF30982B}" destId="{ACFF6E71-5000-4628-A7F6-7BFBF72D0E45}" srcOrd="5" destOrd="0" presId="urn:microsoft.com/office/officeart/2005/8/layout/default"/>
    <dgm:cxn modelId="{6D87D480-58D5-4B8E-BB0A-EB61264927AF}" type="presParOf" srcId="{EFDD97F8-5A0B-4416-B4F2-53E4DF30982B}" destId="{7FF448FA-7AA3-4FB4-8BA7-18D2C7253EB8}" srcOrd="6" destOrd="0" presId="urn:microsoft.com/office/officeart/2005/8/layout/default"/>
    <dgm:cxn modelId="{DED284B2-0FD9-40B4-89AF-B37E048BC2EA}" type="presParOf" srcId="{EFDD97F8-5A0B-4416-B4F2-53E4DF30982B}" destId="{EA6BA2FD-6C56-4260-A67A-165CA8326A88}" srcOrd="7" destOrd="0" presId="urn:microsoft.com/office/officeart/2005/8/layout/default"/>
    <dgm:cxn modelId="{C9985634-E0C7-49F0-89A0-E2EDB98FE968}" type="presParOf" srcId="{EFDD97F8-5A0B-4416-B4F2-53E4DF30982B}" destId="{710C5F8D-8B1D-4D18-87C3-B5124F9DFCD9}" srcOrd="8" destOrd="0" presId="urn:microsoft.com/office/officeart/2005/8/layout/default"/>
    <dgm:cxn modelId="{D2708B7A-F642-4C2A-A049-B700A3DFC39A}" type="presParOf" srcId="{EFDD97F8-5A0B-4416-B4F2-53E4DF30982B}" destId="{1F884E35-AEFC-4CAF-A968-3D1FE36FA4B2}" srcOrd="9" destOrd="0" presId="urn:microsoft.com/office/officeart/2005/8/layout/default"/>
    <dgm:cxn modelId="{A31092DB-F5AF-4B05-9E7F-C722FEC8E846}" type="presParOf" srcId="{EFDD97F8-5A0B-4416-B4F2-53E4DF30982B}" destId="{836207B4-198D-42E2-9635-AD3466B840A7}" srcOrd="10" destOrd="0" presId="urn:microsoft.com/office/officeart/2005/8/layout/default"/>
    <dgm:cxn modelId="{6B7B5E92-214C-4785-BEBE-C65031371752}" type="presParOf" srcId="{EFDD97F8-5A0B-4416-B4F2-53E4DF30982B}" destId="{D0CF031D-743C-4C2B-9C12-1F5DFBB85399}" srcOrd="11" destOrd="0" presId="urn:microsoft.com/office/officeart/2005/8/layout/default"/>
    <dgm:cxn modelId="{0BF4C9D0-C05E-4EB2-8806-C2D0F9C976C2}" type="presParOf" srcId="{EFDD97F8-5A0B-4416-B4F2-53E4DF30982B}" destId="{D814EAC9-006C-4D89-9ACF-477CA0B8F4B3}" srcOrd="1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01F8B274-F77F-4F29-AC86-58FCC03FBEFA}" type="doc">
      <dgm:prSet loTypeId="urn:microsoft.com/office/officeart/2005/8/layout/venn1" loCatId="relationship" qsTypeId="urn:microsoft.com/office/officeart/2005/8/quickstyle/simple1" qsCatId="simple" csTypeId="urn:microsoft.com/office/officeart/2005/8/colors/colorful5" csCatId="colorful" phldr="0"/>
      <dgm:spPr/>
    </dgm:pt>
    <dgm:pt modelId="{775CB83A-47F0-4B00-B827-B77EE1C85AA8}">
      <dgm:prSet phldrT="[Texto]" phldr="1"/>
      <dgm:spPr/>
      <dgm:t>
        <a:bodyPr/>
        <a:lstStyle/>
        <a:p>
          <a:endParaRPr lang="es-CO" dirty="0"/>
        </a:p>
      </dgm:t>
    </dgm:pt>
    <dgm:pt modelId="{3357BE98-B5A1-424C-8AFE-B7A55B06413C}" type="parTrans" cxnId="{1CC70EDD-BB75-408C-9B8D-FE216C788A0D}">
      <dgm:prSet/>
      <dgm:spPr/>
      <dgm:t>
        <a:bodyPr/>
        <a:lstStyle/>
        <a:p>
          <a:endParaRPr lang="es-CO"/>
        </a:p>
      </dgm:t>
    </dgm:pt>
    <dgm:pt modelId="{67B5D74F-B17B-4CBD-898F-FAC63961C289}" type="sibTrans" cxnId="{1CC70EDD-BB75-408C-9B8D-FE216C788A0D}">
      <dgm:prSet/>
      <dgm:spPr/>
      <dgm:t>
        <a:bodyPr/>
        <a:lstStyle/>
        <a:p>
          <a:endParaRPr lang="es-CO"/>
        </a:p>
      </dgm:t>
    </dgm:pt>
    <dgm:pt modelId="{732F8EF9-29BE-4B2B-AE81-29FCA165E3F0}">
      <dgm:prSet phldrT="[Texto]" phldr="1"/>
      <dgm:spPr/>
      <dgm:t>
        <a:bodyPr/>
        <a:lstStyle/>
        <a:p>
          <a:endParaRPr lang="es-CO" dirty="0"/>
        </a:p>
      </dgm:t>
    </dgm:pt>
    <dgm:pt modelId="{FEBE111B-318C-4186-92F7-91102B115CEB}" type="parTrans" cxnId="{CD890A47-34BB-4142-9685-37F621CEB4A1}">
      <dgm:prSet/>
      <dgm:spPr/>
      <dgm:t>
        <a:bodyPr/>
        <a:lstStyle/>
        <a:p>
          <a:endParaRPr lang="es-CO"/>
        </a:p>
      </dgm:t>
    </dgm:pt>
    <dgm:pt modelId="{A467636E-7DBA-4029-8E1E-A1136F04777E}" type="sibTrans" cxnId="{CD890A47-34BB-4142-9685-37F621CEB4A1}">
      <dgm:prSet/>
      <dgm:spPr/>
      <dgm:t>
        <a:bodyPr/>
        <a:lstStyle/>
        <a:p>
          <a:endParaRPr lang="es-CO"/>
        </a:p>
      </dgm:t>
    </dgm:pt>
    <dgm:pt modelId="{ECC93E88-5931-481A-BEFB-90DF34F2D0E0}" type="pres">
      <dgm:prSet presAssocID="{01F8B274-F77F-4F29-AC86-58FCC03FBEFA}" presName="compositeShape" presStyleCnt="0">
        <dgm:presLayoutVars>
          <dgm:chMax val="7"/>
          <dgm:dir/>
          <dgm:resizeHandles val="exact"/>
        </dgm:presLayoutVars>
      </dgm:prSet>
      <dgm:spPr/>
    </dgm:pt>
    <dgm:pt modelId="{84281337-AFFD-4AF7-831D-EC02E47D28B7}" type="pres">
      <dgm:prSet presAssocID="{775CB83A-47F0-4B00-B827-B77EE1C85AA8}" presName="circ1" presStyleLbl="vennNode1" presStyleIdx="0" presStyleCnt="2"/>
      <dgm:spPr/>
      <dgm:t>
        <a:bodyPr/>
        <a:lstStyle/>
        <a:p>
          <a:endParaRPr lang="es-ES"/>
        </a:p>
      </dgm:t>
    </dgm:pt>
    <dgm:pt modelId="{1E7448F0-EDF4-46CF-9D98-7AD156DC9678}" type="pres">
      <dgm:prSet presAssocID="{775CB83A-47F0-4B00-B827-B77EE1C85AA8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7F80F9F-76B1-455C-9F17-969BD411944D}" type="pres">
      <dgm:prSet presAssocID="{732F8EF9-29BE-4B2B-AE81-29FCA165E3F0}" presName="circ2" presStyleLbl="vennNode1" presStyleIdx="1" presStyleCnt="2"/>
      <dgm:spPr/>
      <dgm:t>
        <a:bodyPr/>
        <a:lstStyle/>
        <a:p>
          <a:endParaRPr lang="es-ES"/>
        </a:p>
      </dgm:t>
    </dgm:pt>
    <dgm:pt modelId="{6D3E4917-2840-4225-B393-4D3E33F3365C}" type="pres">
      <dgm:prSet presAssocID="{732F8EF9-29BE-4B2B-AE81-29FCA165E3F0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D6617DC0-B38F-E949-8057-E00D687AD6ED}" type="presOf" srcId="{775CB83A-47F0-4B00-B827-B77EE1C85AA8}" destId="{84281337-AFFD-4AF7-831D-EC02E47D28B7}" srcOrd="0" destOrd="0" presId="urn:microsoft.com/office/officeart/2005/8/layout/venn1"/>
    <dgm:cxn modelId="{262018D8-7F6B-5E42-AA57-2E4F1825C75C}" type="presOf" srcId="{01F8B274-F77F-4F29-AC86-58FCC03FBEFA}" destId="{ECC93E88-5931-481A-BEFB-90DF34F2D0E0}" srcOrd="0" destOrd="0" presId="urn:microsoft.com/office/officeart/2005/8/layout/venn1"/>
    <dgm:cxn modelId="{CD890A47-34BB-4142-9685-37F621CEB4A1}" srcId="{01F8B274-F77F-4F29-AC86-58FCC03FBEFA}" destId="{732F8EF9-29BE-4B2B-AE81-29FCA165E3F0}" srcOrd="1" destOrd="0" parTransId="{FEBE111B-318C-4186-92F7-91102B115CEB}" sibTransId="{A467636E-7DBA-4029-8E1E-A1136F04777E}"/>
    <dgm:cxn modelId="{1CC70EDD-BB75-408C-9B8D-FE216C788A0D}" srcId="{01F8B274-F77F-4F29-AC86-58FCC03FBEFA}" destId="{775CB83A-47F0-4B00-B827-B77EE1C85AA8}" srcOrd="0" destOrd="0" parTransId="{3357BE98-B5A1-424C-8AFE-B7A55B06413C}" sibTransId="{67B5D74F-B17B-4CBD-898F-FAC63961C289}"/>
    <dgm:cxn modelId="{E5DCE0CA-211B-5043-87A8-37CD6622CE74}" type="presOf" srcId="{775CB83A-47F0-4B00-B827-B77EE1C85AA8}" destId="{1E7448F0-EDF4-46CF-9D98-7AD156DC9678}" srcOrd="1" destOrd="0" presId="urn:microsoft.com/office/officeart/2005/8/layout/venn1"/>
    <dgm:cxn modelId="{6B2C64B9-CE47-3748-AD9A-96D85F5ABB3E}" type="presOf" srcId="{732F8EF9-29BE-4B2B-AE81-29FCA165E3F0}" destId="{6D3E4917-2840-4225-B393-4D3E33F3365C}" srcOrd="1" destOrd="0" presId="urn:microsoft.com/office/officeart/2005/8/layout/venn1"/>
    <dgm:cxn modelId="{B7167597-A370-B542-9FEE-6767B11AF07E}" type="presOf" srcId="{732F8EF9-29BE-4B2B-AE81-29FCA165E3F0}" destId="{77F80F9F-76B1-455C-9F17-969BD411944D}" srcOrd="0" destOrd="0" presId="urn:microsoft.com/office/officeart/2005/8/layout/venn1"/>
    <dgm:cxn modelId="{B84F3941-429B-D240-BCA7-26CC50E9A30C}" type="presParOf" srcId="{ECC93E88-5931-481A-BEFB-90DF34F2D0E0}" destId="{84281337-AFFD-4AF7-831D-EC02E47D28B7}" srcOrd="0" destOrd="0" presId="urn:microsoft.com/office/officeart/2005/8/layout/venn1"/>
    <dgm:cxn modelId="{9CB812FF-2D30-D346-B9EA-76CF97A00EA5}" type="presParOf" srcId="{ECC93E88-5931-481A-BEFB-90DF34F2D0E0}" destId="{1E7448F0-EDF4-46CF-9D98-7AD156DC9678}" srcOrd="1" destOrd="0" presId="urn:microsoft.com/office/officeart/2005/8/layout/venn1"/>
    <dgm:cxn modelId="{9DE068D5-8875-F647-B8A2-77D94C567632}" type="presParOf" srcId="{ECC93E88-5931-481A-BEFB-90DF34F2D0E0}" destId="{77F80F9F-76B1-455C-9F17-969BD411944D}" srcOrd="2" destOrd="0" presId="urn:microsoft.com/office/officeart/2005/8/layout/venn1"/>
    <dgm:cxn modelId="{20B4A1DF-5071-B342-8AA9-08C646CDAE4C}" type="presParOf" srcId="{ECC93E88-5931-481A-BEFB-90DF34F2D0E0}" destId="{6D3E4917-2840-4225-B393-4D3E33F3365C}" srcOrd="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042E8AAF-324E-4C53-A21D-9A945B41F654}" type="doc">
      <dgm:prSet loTypeId="urn:microsoft.com/office/officeart/2008/layout/PictureStrips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A75B8830-6C99-4E34-8E9C-4394C83B5CAC}">
      <dgm:prSet phldrT="[Texto]"/>
      <dgm:spPr/>
      <dgm:t>
        <a:bodyPr/>
        <a:lstStyle/>
        <a:p>
          <a:pPr algn="just"/>
          <a:r>
            <a:rPr lang="es-ES" dirty="0" smtClean="0"/>
            <a:t>El manual de convivencia otorga normas, roles y papeles diferenciados a las personas en razón de su género.</a:t>
          </a:r>
          <a:endParaRPr lang="es-ES" dirty="0"/>
        </a:p>
      </dgm:t>
    </dgm:pt>
    <dgm:pt modelId="{234A808C-CCAA-43BE-AAC5-58DDEE1B1E4C}" type="parTrans" cxnId="{21688958-8950-484E-AE8E-E398C9FE8991}">
      <dgm:prSet/>
      <dgm:spPr/>
      <dgm:t>
        <a:bodyPr/>
        <a:lstStyle/>
        <a:p>
          <a:endParaRPr lang="es-ES"/>
        </a:p>
      </dgm:t>
    </dgm:pt>
    <dgm:pt modelId="{B3255CEB-352B-4881-B2C0-656092B1280D}" type="sibTrans" cxnId="{21688958-8950-484E-AE8E-E398C9FE8991}">
      <dgm:prSet/>
      <dgm:spPr/>
      <dgm:t>
        <a:bodyPr/>
        <a:lstStyle/>
        <a:p>
          <a:endParaRPr lang="es-ES"/>
        </a:p>
      </dgm:t>
    </dgm:pt>
    <dgm:pt modelId="{7FC2A2AB-1D16-41D8-AB38-C59C6B65A5FC}">
      <dgm:prSet phldrT="[Texto]"/>
      <dgm:spPr/>
      <dgm:t>
        <a:bodyPr/>
        <a:lstStyle/>
        <a:p>
          <a:pPr algn="just"/>
          <a:r>
            <a:rPr lang="es-ES" dirty="0" smtClean="0"/>
            <a:t>El manual de convivencia establece acuerdos que sancionan o prohíben de manera explícita las relaciones entre personas del mismo género</a:t>
          </a:r>
          <a:endParaRPr lang="es-ES" dirty="0"/>
        </a:p>
      </dgm:t>
    </dgm:pt>
    <dgm:pt modelId="{85CFA12E-3645-4E08-9BEB-95044AF8576E}" type="parTrans" cxnId="{48915892-0B99-4ACF-9BAE-B3D58C96B51C}">
      <dgm:prSet/>
      <dgm:spPr/>
      <dgm:t>
        <a:bodyPr/>
        <a:lstStyle/>
        <a:p>
          <a:endParaRPr lang="es-ES"/>
        </a:p>
      </dgm:t>
    </dgm:pt>
    <dgm:pt modelId="{27D1C878-4ADF-4C80-AF19-A36EE054FCBA}" type="sibTrans" cxnId="{48915892-0B99-4ACF-9BAE-B3D58C96B51C}">
      <dgm:prSet/>
      <dgm:spPr/>
      <dgm:t>
        <a:bodyPr/>
        <a:lstStyle/>
        <a:p>
          <a:endParaRPr lang="es-ES"/>
        </a:p>
      </dgm:t>
    </dgm:pt>
    <dgm:pt modelId="{3B655614-9B86-4055-B64B-119CB3E6C8C4}">
      <dgm:prSet phldrT="[Texto]"/>
      <dgm:spPr/>
      <dgm:t>
        <a:bodyPr/>
        <a:lstStyle/>
        <a:p>
          <a:pPr algn="just"/>
          <a:r>
            <a:rPr lang="es-ES" dirty="0" smtClean="0"/>
            <a:t>El manual de convivencia expresa en apartes de sus acuerdos frases como “la preservación de la moral y/o las buenas costumbres”</a:t>
          </a:r>
          <a:endParaRPr lang="es-ES" dirty="0"/>
        </a:p>
      </dgm:t>
    </dgm:pt>
    <dgm:pt modelId="{1D398C0E-DBD6-43FA-827F-4823E6B74693}" type="parTrans" cxnId="{725BAFBB-E589-4753-BAB2-A55DBBC53310}">
      <dgm:prSet/>
      <dgm:spPr/>
      <dgm:t>
        <a:bodyPr/>
        <a:lstStyle/>
        <a:p>
          <a:endParaRPr lang="es-ES"/>
        </a:p>
      </dgm:t>
    </dgm:pt>
    <dgm:pt modelId="{E375BA5F-D145-4D82-88A5-D1BE2D457D2B}" type="sibTrans" cxnId="{725BAFBB-E589-4753-BAB2-A55DBBC53310}">
      <dgm:prSet/>
      <dgm:spPr/>
      <dgm:t>
        <a:bodyPr/>
        <a:lstStyle/>
        <a:p>
          <a:endParaRPr lang="es-ES"/>
        </a:p>
      </dgm:t>
    </dgm:pt>
    <dgm:pt modelId="{163DF5C0-75E3-4055-AD85-183414E8A550}">
      <dgm:prSet phldrT="[Texto]"/>
      <dgm:spPr/>
      <dgm:t>
        <a:bodyPr/>
        <a:lstStyle/>
        <a:p>
          <a:pPr algn="just"/>
          <a:r>
            <a:rPr lang="es-CO" dirty="0" smtClean="0"/>
            <a:t>El manual de convivencia además de señalar Situaciones tipo I, II, III, habla de faltas leves, graves, y gravísimas.</a:t>
          </a:r>
          <a:endParaRPr lang="es-ES" dirty="0"/>
        </a:p>
      </dgm:t>
    </dgm:pt>
    <dgm:pt modelId="{31059457-F0EB-4844-B33D-3577D0437A20}" type="parTrans" cxnId="{6C5B421C-4CCA-4A65-B190-27385DC5C5CE}">
      <dgm:prSet/>
      <dgm:spPr/>
      <dgm:t>
        <a:bodyPr/>
        <a:lstStyle/>
        <a:p>
          <a:endParaRPr lang="es-ES"/>
        </a:p>
      </dgm:t>
    </dgm:pt>
    <dgm:pt modelId="{F5078567-02EA-4233-B426-D4B7C7F33948}" type="sibTrans" cxnId="{6C5B421C-4CCA-4A65-B190-27385DC5C5CE}">
      <dgm:prSet/>
      <dgm:spPr/>
      <dgm:t>
        <a:bodyPr/>
        <a:lstStyle/>
        <a:p>
          <a:endParaRPr lang="es-ES"/>
        </a:p>
      </dgm:t>
    </dgm:pt>
    <dgm:pt modelId="{7C912511-4EE5-422B-8643-2866BEA41C31}">
      <dgm:prSet phldrT="[Texto]"/>
      <dgm:spPr/>
      <dgm:t>
        <a:bodyPr/>
        <a:lstStyle/>
        <a:p>
          <a:pPr algn="just"/>
          <a:r>
            <a:rPr lang="es-CO" dirty="0" smtClean="0"/>
            <a:t>El manual de convivencia contempla sanciones como la expulsión o negación del cupo.</a:t>
          </a:r>
          <a:endParaRPr lang="es-ES" dirty="0"/>
        </a:p>
      </dgm:t>
    </dgm:pt>
    <dgm:pt modelId="{FF6F2023-E71F-46E3-9F74-1DC01A07A49F}" type="parTrans" cxnId="{16EAD441-F835-4CF7-8DC0-08BBF76FDC83}">
      <dgm:prSet/>
      <dgm:spPr/>
      <dgm:t>
        <a:bodyPr/>
        <a:lstStyle/>
        <a:p>
          <a:endParaRPr lang="es-ES"/>
        </a:p>
      </dgm:t>
    </dgm:pt>
    <dgm:pt modelId="{66BD0926-770A-4153-AE71-49A7552B1BFF}" type="sibTrans" cxnId="{16EAD441-F835-4CF7-8DC0-08BBF76FDC83}">
      <dgm:prSet/>
      <dgm:spPr/>
      <dgm:t>
        <a:bodyPr/>
        <a:lstStyle/>
        <a:p>
          <a:endParaRPr lang="es-ES"/>
        </a:p>
      </dgm:t>
    </dgm:pt>
    <dgm:pt modelId="{1312D95E-2D01-45FF-B2AD-9083A3AA4AC3}" type="pres">
      <dgm:prSet presAssocID="{042E8AAF-324E-4C53-A21D-9A945B41F654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1EC36776-5A26-4001-9AB3-5B238FF08EB1}" type="pres">
      <dgm:prSet presAssocID="{A75B8830-6C99-4E34-8E9C-4394C83B5CAC}" presName="composite" presStyleCnt="0"/>
      <dgm:spPr/>
    </dgm:pt>
    <dgm:pt modelId="{6445D3EA-8639-4712-B64F-EB2E1E27323E}" type="pres">
      <dgm:prSet presAssocID="{A75B8830-6C99-4E34-8E9C-4394C83B5CAC}" presName="rect1" presStyleLbl="trAlignAcc1" presStyleIdx="0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AACD398-52A1-4DB7-97D2-D14B600AAF00}" type="pres">
      <dgm:prSet presAssocID="{A75B8830-6C99-4E34-8E9C-4394C83B5CAC}" presName="rect2" presStyleLbl="fgImgPlace1" presStyleIdx="0" presStyleCnt="5" custScaleX="127135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7838AFF8-C0CD-4B91-A853-D4B0FDC75A17}" type="pres">
      <dgm:prSet presAssocID="{B3255CEB-352B-4881-B2C0-656092B1280D}" presName="sibTrans" presStyleCnt="0"/>
      <dgm:spPr/>
    </dgm:pt>
    <dgm:pt modelId="{4C263D54-F36C-4DCC-B85A-A8EF7BA3B1D7}" type="pres">
      <dgm:prSet presAssocID="{163DF5C0-75E3-4055-AD85-183414E8A550}" presName="composite" presStyleCnt="0"/>
      <dgm:spPr/>
    </dgm:pt>
    <dgm:pt modelId="{D2ECD534-668D-426A-B156-F47C79C4888D}" type="pres">
      <dgm:prSet presAssocID="{163DF5C0-75E3-4055-AD85-183414E8A550}" presName="rect1" presStyleLbl="trAlignAcc1" presStyleIdx="1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7BDC98D-91E8-4214-8884-368AF64402AC}" type="pres">
      <dgm:prSet presAssocID="{163DF5C0-75E3-4055-AD85-183414E8A550}" presName="rect2" presStyleLbl="fgImgPlace1" presStyleIdx="1" presStyleCnt="5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B9A2FD02-C572-49EE-93B8-B8854230C2C7}" type="pres">
      <dgm:prSet presAssocID="{F5078567-02EA-4233-B426-D4B7C7F33948}" presName="sibTrans" presStyleCnt="0"/>
      <dgm:spPr/>
    </dgm:pt>
    <dgm:pt modelId="{C47A4258-76D4-4375-B4D4-452B66AE058C}" type="pres">
      <dgm:prSet presAssocID="{7C912511-4EE5-422B-8643-2866BEA41C31}" presName="composite" presStyleCnt="0"/>
      <dgm:spPr/>
    </dgm:pt>
    <dgm:pt modelId="{0CF0D99E-1F16-4410-9C07-AB72AB79BB65}" type="pres">
      <dgm:prSet presAssocID="{7C912511-4EE5-422B-8643-2866BEA41C31}" presName="rect1" presStyleLbl="trAlignAcc1" presStyleIdx="2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8884C62-93F3-4335-9F96-B7F106AE96D5}" type="pres">
      <dgm:prSet presAssocID="{7C912511-4EE5-422B-8643-2866BEA41C31}" presName="rect2" presStyleLbl="fgImgPlace1" presStyleIdx="2" presStyleCnt="5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936EC4DE-78DE-450E-BB15-3149DA2E8F5A}" type="pres">
      <dgm:prSet presAssocID="{66BD0926-770A-4153-AE71-49A7552B1BFF}" presName="sibTrans" presStyleCnt="0"/>
      <dgm:spPr/>
    </dgm:pt>
    <dgm:pt modelId="{DC6BEDFF-2952-4E71-9D9C-0F2559D01B4D}" type="pres">
      <dgm:prSet presAssocID="{7FC2A2AB-1D16-41D8-AB38-C59C6B65A5FC}" presName="composite" presStyleCnt="0"/>
      <dgm:spPr/>
    </dgm:pt>
    <dgm:pt modelId="{E6E29B08-4F3B-4A2A-A9EA-D8EA740ABC06}" type="pres">
      <dgm:prSet presAssocID="{7FC2A2AB-1D16-41D8-AB38-C59C6B65A5FC}" presName="rect1" presStyleLbl="trAlignAcc1" presStyleIdx="3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0E3FE4B-6B8A-44F6-AACC-AA6DCEF35FD1}" type="pres">
      <dgm:prSet presAssocID="{7FC2A2AB-1D16-41D8-AB38-C59C6B65A5FC}" presName="rect2" presStyleLbl="fgImgPlace1" presStyleIdx="3" presStyleCnt="5" custScaleX="110031" custLinFactNeighborX="1357" custLinFactNeighborY="1330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</dgm:pt>
    <dgm:pt modelId="{FFF73EFD-0A2A-4AEA-B15F-4BCE5723BA53}" type="pres">
      <dgm:prSet presAssocID="{27D1C878-4ADF-4C80-AF19-A36EE054FCBA}" presName="sibTrans" presStyleCnt="0"/>
      <dgm:spPr/>
    </dgm:pt>
    <dgm:pt modelId="{C583E118-45AD-4CDD-B539-E0717E307B1F}" type="pres">
      <dgm:prSet presAssocID="{3B655614-9B86-4055-B64B-119CB3E6C8C4}" presName="composite" presStyleCnt="0"/>
      <dgm:spPr/>
    </dgm:pt>
    <dgm:pt modelId="{DB11F6B6-F88C-410E-BA18-89EFCF8282E8}" type="pres">
      <dgm:prSet presAssocID="{3B655614-9B86-4055-B64B-119CB3E6C8C4}" presName="rect1" presStyleLbl="trAlignAcc1" presStyleIdx="4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D8BC2EB-5239-4CCA-B7DF-D25EE52A5717}" type="pres">
      <dgm:prSet presAssocID="{3B655614-9B86-4055-B64B-119CB3E6C8C4}" presName="rect2" presStyleLbl="fgImgPlace1" presStyleIdx="4" presStyleCnt="5" custScaleX="122912"/>
      <dgm:spPr>
        <a:blipFill rotWithShape="1">
          <a:blip xmlns:r="http://schemas.openxmlformats.org/officeDocument/2006/relationships" r:embed="rId5"/>
          <a:stretch>
            <a:fillRect/>
          </a:stretch>
        </a:blipFill>
      </dgm:spPr>
    </dgm:pt>
  </dgm:ptLst>
  <dgm:cxnLst>
    <dgm:cxn modelId="{21688958-8950-484E-AE8E-E398C9FE8991}" srcId="{042E8AAF-324E-4C53-A21D-9A945B41F654}" destId="{A75B8830-6C99-4E34-8E9C-4394C83B5CAC}" srcOrd="0" destOrd="0" parTransId="{234A808C-CCAA-43BE-AAC5-58DDEE1B1E4C}" sibTransId="{B3255CEB-352B-4881-B2C0-656092B1280D}"/>
    <dgm:cxn modelId="{0220D010-C769-4840-AF75-66245DE14F10}" type="presOf" srcId="{042E8AAF-324E-4C53-A21D-9A945B41F654}" destId="{1312D95E-2D01-45FF-B2AD-9083A3AA4AC3}" srcOrd="0" destOrd="0" presId="urn:microsoft.com/office/officeart/2008/layout/PictureStrips"/>
    <dgm:cxn modelId="{16EAD441-F835-4CF7-8DC0-08BBF76FDC83}" srcId="{042E8AAF-324E-4C53-A21D-9A945B41F654}" destId="{7C912511-4EE5-422B-8643-2866BEA41C31}" srcOrd="2" destOrd="0" parTransId="{FF6F2023-E71F-46E3-9F74-1DC01A07A49F}" sibTransId="{66BD0926-770A-4153-AE71-49A7552B1BFF}"/>
    <dgm:cxn modelId="{4207C302-B0C6-4C17-8B48-B86FF4075F53}" type="presOf" srcId="{163DF5C0-75E3-4055-AD85-183414E8A550}" destId="{D2ECD534-668D-426A-B156-F47C79C4888D}" srcOrd="0" destOrd="0" presId="urn:microsoft.com/office/officeart/2008/layout/PictureStrips"/>
    <dgm:cxn modelId="{48915892-0B99-4ACF-9BAE-B3D58C96B51C}" srcId="{042E8AAF-324E-4C53-A21D-9A945B41F654}" destId="{7FC2A2AB-1D16-41D8-AB38-C59C6B65A5FC}" srcOrd="3" destOrd="0" parTransId="{85CFA12E-3645-4E08-9BEB-95044AF8576E}" sibTransId="{27D1C878-4ADF-4C80-AF19-A36EE054FCBA}"/>
    <dgm:cxn modelId="{A38D6004-003A-41BC-BC79-E3F5CAF92659}" type="presOf" srcId="{3B655614-9B86-4055-B64B-119CB3E6C8C4}" destId="{DB11F6B6-F88C-410E-BA18-89EFCF8282E8}" srcOrd="0" destOrd="0" presId="urn:microsoft.com/office/officeart/2008/layout/PictureStrips"/>
    <dgm:cxn modelId="{725BAFBB-E589-4753-BAB2-A55DBBC53310}" srcId="{042E8AAF-324E-4C53-A21D-9A945B41F654}" destId="{3B655614-9B86-4055-B64B-119CB3E6C8C4}" srcOrd="4" destOrd="0" parTransId="{1D398C0E-DBD6-43FA-827F-4823E6B74693}" sibTransId="{E375BA5F-D145-4D82-88A5-D1BE2D457D2B}"/>
    <dgm:cxn modelId="{671127A7-6AC2-45A3-AF8E-9AC8C9D00C95}" type="presOf" srcId="{7FC2A2AB-1D16-41D8-AB38-C59C6B65A5FC}" destId="{E6E29B08-4F3B-4A2A-A9EA-D8EA740ABC06}" srcOrd="0" destOrd="0" presId="urn:microsoft.com/office/officeart/2008/layout/PictureStrips"/>
    <dgm:cxn modelId="{6C75F30F-BA81-4889-9D81-1F0F6F6A9804}" type="presOf" srcId="{A75B8830-6C99-4E34-8E9C-4394C83B5CAC}" destId="{6445D3EA-8639-4712-B64F-EB2E1E27323E}" srcOrd="0" destOrd="0" presId="urn:microsoft.com/office/officeart/2008/layout/PictureStrips"/>
    <dgm:cxn modelId="{6C5B421C-4CCA-4A65-B190-27385DC5C5CE}" srcId="{042E8AAF-324E-4C53-A21D-9A945B41F654}" destId="{163DF5C0-75E3-4055-AD85-183414E8A550}" srcOrd="1" destOrd="0" parTransId="{31059457-F0EB-4844-B33D-3577D0437A20}" sibTransId="{F5078567-02EA-4233-B426-D4B7C7F33948}"/>
    <dgm:cxn modelId="{988F46DF-1A60-40F2-8B27-A24FC0E9B646}" type="presOf" srcId="{7C912511-4EE5-422B-8643-2866BEA41C31}" destId="{0CF0D99E-1F16-4410-9C07-AB72AB79BB65}" srcOrd="0" destOrd="0" presId="urn:microsoft.com/office/officeart/2008/layout/PictureStrips"/>
    <dgm:cxn modelId="{23CF557D-40F6-4922-9E7E-F6ACCD030288}" type="presParOf" srcId="{1312D95E-2D01-45FF-B2AD-9083A3AA4AC3}" destId="{1EC36776-5A26-4001-9AB3-5B238FF08EB1}" srcOrd="0" destOrd="0" presId="urn:microsoft.com/office/officeart/2008/layout/PictureStrips"/>
    <dgm:cxn modelId="{2EC3A69B-173C-4610-8272-29D07331A005}" type="presParOf" srcId="{1EC36776-5A26-4001-9AB3-5B238FF08EB1}" destId="{6445D3EA-8639-4712-B64F-EB2E1E27323E}" srcOrd="0" destOrd="0" presId="urn:microsoft.com/office/officeart/2008/layout/PictureStrips"/>
    <dgm:cxn modelId="{F842A39A-EC45-42E6-AA07-D81CDEE8515D}" type="presParOf" srcId="{1EC36776-5A26-4001-9AB3-5B238FF08EB1}" destId="{AAACD398-52A1-4DB7-97D2-D14B600AAF00}" srcOrd="1" destOrd="0" presId="urn:microsoft.com/office/officeart/2008/layout/PictureStrips"/>
    <dgm:cxn modelId="{286F8655-7925-41CB-AE7B-04316F25AEE5}" type="presParOf" srcId="{1312D95E-2D01-45FF-B2AD-9083A3AA4AC3}" destId="{7838AFF8-C0CD-4B91-A853-D4B0FDC75A17}" srcOrd="1" destOrd="0" presId="urn:microsoft.com/office/officeart/2008/layout/PictureStrips"/>
    <dgm:cxn modelId="{4B5A4F33-2C6B-4078-88F6-E1D71A63C15D}" type="presParOf" srcId="{1312D95E-2D01-45FF-B2AD-9083A3AA4AC3}" destId="{4C263D54-F36C-4DCC-B85A-A8EF7BA3B1D7}" srcOrd="2" destOrd="0" presId="urn:microsoft.com/office/officeart/2008/layout/PictureStrips"/>
    <dgm:cxn modelId="{D867515E-E235-4562-982C-C6EE5833CBF6}" type="presParOf" srcId="{4C263D54-F36C-4DCC-B85A-A8EF7BA3B1D7}" destId="{D2ECD534-668D-426A-B156-F47C79C4888D}" srcOrd="0" destOrd="0" presId="urn:microsoft.com/office/officeart/2008/layout/PictureStrips"/>
    <dgm:cxn modelId="{4397F161-4A9E-4234-8720-CB1EB019C97A}" type="presParOf" srcId="{4C263D54-F36C-4DCC-B85A-A8EF7BA3B1D7}" destId="{F7BDC98D-91E8-4214-8884-368AF64402AC}" srcOrd="1" destOrd="0" presId="urn:microsoft.com/office/officeart/2008/layout/PictureStrips"/>
    <dgm:cxn modelId="{9C2B0C23-1F8B-4085-83DD-9D61F112289C}" type="presParOf" srcId="{1312D95E-2D01-45FF-B2AD-9083A3AA4AC3}" destId="{B9A2FD02-C572-49EE-93B8-B8854230C2C7}" srcOrd="3" destOrd="0" presId="urn:microsoft.com/office/officeart/2008/layout/PictureStrips"/>
    <dgm:cxn modelId="{EA070FD9-3596-4CE4-A177-C3BE6B65A8E5}" type="presParOf" srcId="{1312D95E-2D01-45FF-B2AD-9083A3AA4AC3}" destId="{C47A4258-76D4-4375-B4D4-452B66AE058C}" srcOrd="4" destOrd="0" presId="urn:microsoft.com/office/officeart/2008/layout/PictureStrips"/>
    <dgm:cxn modelId="{079EDCE1-5E74-495E-A296-AEADE948EFB0}" type="presParOf" srcId="{C47A4258-76D4-4375-B4D4-452B66AE058C}" destId="{0CF0D99E-1F16-4410-9C07-AB72AB79BB65}" srcOrd="0" destOrd="0" presId="urn:microsoft.com/office/officeart/2008/layout/PictureStrips"/>
    <dgm:cxn modelId="{F705C5C1-8B2C-43BB-B701-C5722E492CED}" type="presParOf" srcId="{C47A4258-76D4-4375-B4D4-452B66AE058C}" destId="{08884C62-93F3-4335-9F96-B7F106AE96D5}" srcOrd="1" destOrd="0" presId="urn:microsoft.com/office/officeart/2008/layout/PictureStrips"/>
    <dgm:cxn modelId="{1AFF3F81-0FF1-4479-A6FA-C1F2CEA37805}" type="presParOf" srcId="{1312D95E-2D01-45FF-B2AD-9083A3AA4AC3}" destId="{936EC4DE-78DE-450E-BB15-3149DA2E8F5A}" srcOrd="5" destOrd="0" presId="urn:microsoft.com/office/officeart/2008/layout/PictureStrips"/>
    <dgm:cxn modelId="{0D84090C-8FE1-42E4-87F2-36F8153CE16D}" type="presParOf" srcId="{1312D95E-2D01-45FF-B2AD-9083A3AA4AC3}" destId="{DC6BEDFF-2952-4E71-9D9C-0F2559D01B4D}" srcOrd="6" destOrd="0" presId="urn:microsoft.com/office/officeart/2008/layout/PictureStrips"/>
    <dgm:cxn modelId="{E933889F-C754-44AA-AE28-58F3AE5C0562}" type="presParOf" srcId="{DC6BEDFF-2952-4E71-9D9C-0F2559D01B4D}" destId="{E6E29B08-4F3B-4A2A-A9EA-D8EA740ABC06}" srcOrd="0" destOrd="0" presId="urn:microsoft.com/office/officeart/2008/layout/PictureStrips"/>
    <dgm:cxn modelId="{36DFA427-648E-4D03-9A94-FD3C77A82EB0}" type="presParOf" srcId="{DC6BEDFF-2952-4E71-9D9C-0F2559D01B4D}" destId="{A0E3FE4B-6B8A-44F6-AACC-AA6DCEF35FD1}" srcOrd="1" destOrd="0" presId="urn:microsoft.com/office/officeart/2008/layout/PictureStrips"/>
    <dgm:cxn modelId="{B78360AD-D155-4742-BF69-B51D3AE93647}" type="presParOf" srcId="{1312D95E-2D01-45FF-B2AD-9083A3AA4AC3}" destId="{FFF73EFD-0A2A-4AEA-B15F-4BCE5723BA53}" srcOrd="7" destOrd="0" presId="urn:microsoft.com/office/officeart/2008/layout/PictureStrips"/>
    <dgm:cxn modelId="{ED1249A7-9BEC-4E83-9621-98FD5520F231}" type="presParOf" srcId="{1312D95E-2D01-45FF-B2AD-9083A3AA4AC3}" destId="{C583E118-45AD-4CDD-B539-E0717E307B1F}" srcOrd="8" destOrd="0" presId="urn:microsoft.com/office/officeart/2008/layout/PictureStrips"/>
    <dgm:cxn modelId="{3273C18B-D0AE-472A-B7AA-B8C5E7B41A27}" type="presParOf" srcId="{C583E118-45AD-4CDD-B539-E0717E307B1F}" destId="{DB11F6B6-F88C-410E-BA18-89EFCF8282E8}" srcOrd="0" destOrd="0" presId="urn:microsoft.com/office/officeart/2008/layout/PictureStrips"/>
    <dgm:cxn modelId="{8F65CCB2-A91B-4199-A960-71A00955D728}" type="presParOf" srcId="{C583E118-45AD-4CDD-B539-E0717E307B1F}" destId="{9D8BC2EB-5239-4CCA-B7DF-D25EE52A5717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1BC4D0-5FE3-46D7-98FE-1FCFBBB75899}">
      <dsp:nvSpPr>
        <dsp:cNvPr id="0" name=""/>
        <dsp:cNvSpPr/>
      </dsp:nvSpPr>
      <dsp:spPr>
        <a:xfrm>
          <a:off x="2851516" y="1949072"/>
          <a:ext cx="2297055" cy="2297055"/>
        </a:xfrm>
        <a:prstGeom prst="gear9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800" kern="1200" dirty="0" smtClean="0"/>
            <a:t>Comité Escolar de Convivencia</a:t>
          </a:r>
          <a:endParaRPr lang="es-CO" sz="1800" kern="1200" dirty="0"/>
        </a:p>
      </dsp:txBody>
      <dsp:txXfrm>
        <a:off x="3313326" y="2487146"/>
        <a:ext cx="1373435" cy="1180734"/>
      </dsp:txXfrm>
    </dsp:sp>
    <dsp:sp modelId="{59395F8A-BE3A-4C67-A508-603463E91CE8}">
      <dsp:nvSpPr>
        <dsp:cNvPr id="0" name=""/>
        <dsp:cNvSpPr/>
      </dsp:nvSpPr>
      <dsp:spPr>
        <a:xfrm>
          <a:off x="1143718" y="1168048"/>
          <a:ext cx="2413244" cy="2146752"/>
        </a:xfrm>
        <a:prstGeom prst="gear6">
          <a:avLst/>
        </a:prstGeom>
        <a:solidFill>
          <a:schemeClr val="accent2">
            <a:hueOff val="2340759"/>
            <a:satOff val="-2919"/>
            <a:lumOff val="686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1300" kern="1200" dirty="0" smtClean="0"/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200" kern="1200" dirty="0" smtClean="0"/>
            <a:t>Comités Municipales, Distritales y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200" kern="1200" dirty="0" smtClean="0"/>
            <a:t>Departamentales de Convivencia Escolar</a:t>
          </a:r>
          <a:endParaRPr lang="es-CO" sz="1200" kern="1200" dirty="0"/>
        </a:p>
      </dsp:txBody>
      <dsp:txXfrm>
        <a:off x="1722907" y="1711766"/>
        <a:ext cx="1254866" cy="1059316"/>
      </dsp:txXfrm>
    </dsp:sp>
    <dsp:sp modelId="{4EDB5A4D-6D1B-493B-9408-B58FCEB3D5F4}">
      <dsp:nvSpPr>
        <dsp:cNvPr id="0" name=""/>
        <dsp:cNvSpPr/>
      </dsp:nvSpPr>
      <dsp:spPr>
        <a:xfrm rot="20700000">
          <a:off x="2281825" y="154618"/>
          <a:ext cx="1974674" cy="1834791"/>
        </a:xfrm>
        <a:prstGeom prst="gear6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kern="1200" dirty="0" smtClean="0"/>
            <a:t>Comité Nacional de Convivencia Escolar</a:t>
          </a:r>
          <a:endParaRPr lang="es-CO" sz="1400" kern="1200" dirty="0"/>
        </a:p>
      </dsp:txBody>
      <dsp:txXfrm rot="-20700000">
        <a:off x="2723226" y="548745"/>
        <a:ext cx="1091873" cy="1046538"/>
      </dsp:txXfrm>
    </dsp:sp>
    <dsp:sp modelId="{425253EB-682A-404D-9CA7-21DF3B79DF0F}">
      <dsp:nvSpPr>
        <dsp:cNvPr id="0" name=""/>
        <dsp:cNvSpPr/>
      </dsp:nvSpPr>
      <dsp:spPr>
        <a:xfrm>
          <a:off x="2674693" y="1602562"/>
          <a:ext cx="2940230" cy="2940230"/>
        </a:xfrm>
        <a:prstGeom prst="circularArrow">
          <a:avLst>
            <a:gd name="adj1" fmla="val 4687"/>
            <a:gd name="adj2" fmla="val 299029"/>
            <a:gd name="adj3" fmla="val 2515823"/>
            <a:gd name="adj4" fmla="val 15862016"/>
            <a:gd name="adj5" fmla="val 5469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5E9966E-1F95-47CD-B726-B9D54C4054AD}">
      <dsp:nvSpPr>
        <dsp:cNvPr id="0" name=""/>
        <dsp:cNvSpPr/>
      </dsp:nvSpPr>
      <dsp:spPr>
        <a:xfrm>
          <a:off x="1023701" y="890942"/>
          <a:ext cx="2136261" cy="2136261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2">
            <a:hueOff val="2340759"/>
            <a:satOff val="-2919"/>
            <a:lumOff val="686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4B62B98-6CCA-4A8E-B61B-33D098DC1F96}">
      <dsp:nvSpPr>
        <dsp:cNvPr id="0" name=""/>
        <dsp:cNvSpPr/>
      </dsp:nvSpPr>
      <dsp:spPr>
        <a:xfrm>
          <a:off x="2072130" y="-104853"/>
          <a:ext cx="2303319" cy="2303319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45D3EA-8639-4712-B64F-EB2E1E27323E}">
      <dsp:nvSpPr>
        <dsp:cNvPr id="0" name=""/>
        <dsp:cNvSpPr/>
      </dsp:nvSpPr>
      <dsp:spPr>
        <a:xfrm>
          <a:off x="641761" y="321351"/>
          <a:ext cx="5177790" cy="1618059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95966" tIns="76200" rIns="76200" bIns="76200" numCol="1" spcCol="1270" anchor="ctr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El manual expresa de manera clara y directa la promoción y garantía de los derechos humanos y en especial de los derechos humanos sexuales y reproductivos</a:t>
          </a:r>
          <a:endParaRPr lang="es-ES" sz="2000" kern="1200" dirty="0"/>
        </a:p>
      </dsp:txBody>
      <dsp:txXfrm>
        <a:off x="641761" y="321351"/>
        <a:ext cx="5177790" cy="1618059"/>
      </dsp:txXfrm>
    </dsp:sp>
    <dsp:sp modelId="{AAACD398-52A1-4DB7-97D2-D14B600AAF00}">
      <dsp:nvSpPr>
        <dsp:cNvPr id="0" name=""/>
        <dsp:cNvSpPr/>
      </dsp:nvSpPr>
      <dsp:spPr>
        <a:xfrm>
          <a:off x="276448" y="87631"/>
          <a:ext cx="1431783" cy="1698962"/>
        </a:xfrm>
        <a:prstGeom prst="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6E29B08-4F3B-4A2A-A9EA-D8EA740ABC06}">
      <dsp:nvSpPr>
        <dsp:cNvPr id="0" name=""/>
        <dsp:cNvSpPr/>
      </dsp:nvSpPr>
      <dsp:spPr>
        <a:xfrm>
          <a:off x="630618" y="2358308"/>
          <a:ext cx="5177790" cy="1618059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95966" tIns="76200" rIns="76200" bIns="76200" numCol="1" spcCol="1270" anchor="ctr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El manual expresa de manera clara y directa la necesidad de protección y garantía de derechos a los grupos a los que la mayoría considera diferentes </a:t>
          </a:r>
          <a:endParaRPr lang="es-ES" sz="2000" kern="1200" dirty="0"/>
        </a:p>
      </dsp:txBody>
      <dsp:txXfrm>
        <a:off x="630618" y="2358308"/>
        <a:ext cx="5177790" cy="1618059"/>
      </dsp:txXfrm>
    </dsp:sp>
    <dsp:sp modelId="{A0E3FE4B-6B8A-44F6-AACC-AA6DCEF35FD1}">
      <dsp:nvSpPr>
        <dsp:cNvPr id="0" name=""/>
        <dsp:cNvSpPr/>
      </dsp:nvSpPr>
      <dsp:spPr>
        <a:xfrm>
          <a:off x="302961" y="2147185"/>
          <a:ext cx="1387214" cy="1698962"/>
        </a:xfrm>
        <a:prstGeom prst="rect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ECD738-5AC1-49D6-9F8B-92BE95B0EF1A}">
      <dsp:nvSpPr>
        <dsp:cNvPr id="0" name=""/>
        <dsp:cNvSpPr/>
      </dsp:nvSpPr>
      <dsp:spPr>
        <a:xfrm rot="5400000">
          <a:off x="3352323" y="-959475"/>
          <a:ext cx="1585912" cy="3901440"/>
        </a:xfrm>
        <a:prstGeom prst="round2Same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400" kern="1200" dirty="0" smtClean="0"/>
            <a:t>Conformación 2016</a:t>
          </a:r>
          <a:endParaRPr lang="es-CO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400" kern="1200" dirty="0" smtClean="0"/>
            <a:t>Funcionamiento pleno y sesiones cada 2 meses.</a:t>
          </a:r>
          <a:endParaRPr lang="es-CO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400" kern="1200" dirty="0" smtClean="0"/>
            <a:t>Reunir en medio digital evidencias.</a:t>
          </a:r>
          <a:endParaRPr lang="es-CO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400" kern="1200" dirty="0" smtClean="0"/>
            <a:t>Registro situaciones II y III y reporte a SEM</a:t>
          </a:r>
          <a:endParaRPr lang="es-CO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400" kern="1200" dirty="0" smtClean="0"/>
            <a:t>Enviar a la SEM </a:t>
          </a:r>
          <a:endParaRPr lang="es-CO" sz="1400" kern="1200" dirty="0"/>
        </a:p>
      </dsp:txBody>
      <dsp:txXfrm rot="-5400000">
        <a:off x="2194559" y="275707"/>
        <a:ext cx="3824022" cy="1431076"/>
      </dsp:txXfrm>
    </dsp:sp>
    <dsp:sp modelId="{0CC1713E-3861-4698-AF29-A8B889655127}">
      <dsp:nvSpPr>
        <dsp:cNvPr id="0" name=""/>
        <dsp:cNvSpPr/>
      </dsp:nvSpPr>
      <dsp:spPr>
        <a:xfrm>
          <a:off x="0" y="49"/>
          <a:ext cx="2194560" cy="198239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000" kern="1200" dirty="0" smtClean="0"/>
            <a:t>COMITÉ ESCOLAR DE CONVIVENCIA</a:t>
          </a:r>
          <a:endParaRPr lang="es-CO" sz="2000" kern="1200" dirty="0"/>
        </a:p>
      </dsp:txBody>
      <dsp:txXfrm>
        <a:off x="96772" y="96821"/>
        <a:ext cx="2001016" cy="1788846"/>
      </dsp:txXfrm>
    </dsp:sp>
    <dsp:sp modelId="{8FA6C660-B4F7-4E96-BEE9-38D022D91424}">
      <dsp:nvSpPr>
        <dsp:cNvPr id="0" name=""/>
        <dsp:cNvSpPr/>
      </dsp:nvSpPr>
      <dsp:spPr>
        <a:xfrm rot="5400000">
          <a:off x="3352323" y="1122035"/>
          <a:ext cx="1585912" cy="3901440"/>
        </a:xfrm>
        <a:prstGeom prst="round2SameRect">
          <a:avLst/>
        </a:prstGeom>
        <a:solidFill>
          <a:schemeClr val="accent3">
            <a:tint val="40000"/>
            <a:alpha val="90000"/>
            <a:hueOff val="10716850"/>
            <a:satOff val="-13793"/>
            <a:lumOff val="-1075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10716850"/>
              <a:satOff val="-13793"/>
              <a:lumOff val="-107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400" kern="1200" dirty="0" smtClean="0"/>
            <a:t>Revisarlo anualmente. 2016</a:t>
          </a:r>
          <a:endParaRPr lang="es-CO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400" kern="1200" dirty="0" smtClean="0"/>
            <a:t>Identificar tensiones y necesidades de ajuste</a:t>
          </a:r>
          <a:endParaRPr lang="es-CO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400" kern="1200" dirty="0" smtClean="0"/>
            <a:t>Implementar Ruta de ajuste </a:t>
          </a:r>
          <a:endParaRPr lang="es-CO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400" kern="1200" dirty="0" smtClean="0"/>
            <a:t>Enviar ajustado a la SEM . Plazo Julio.</a:t>
          </a:r>
          <a:endParaRPr lang="es-CO" sz="1400" kern="1200" dirty="0"/>
        </a:p>
      </dsp:txBody>
      <dsp:txXfrm rot="-5400000">
        <a:off x="2194559" y="2357217"/>
        <a:ext cx="3824022" cy="1431076"/>
      </dsp:txXfrm>
    </dsp:sp>
    <dsp:sp modelId="{4A76D514-6A14-4814-ACC6-D7074158C7EA}">
      <dsp:nvSpPr>
        <dsp:cNvPr id="0" name=""/>
        <dsp:cNvSpPr/>
      </dsp:nvSpPr>
      <dsp:spPr>
        <a:xfrm>
          <a:off x="0" y="2081559"/>
          <a:ext cx="2194560" cy="1982390"/>
        </a:xfrm>
        <a:prstGeom prst="roundRect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000" kern="1200" dirty="0" smtClean="0"/>
            <a:t>MANUALES DE CONVIVENCIA</a:t>
          </a:r>
          <a:endParaRPr lang="es-CO" sz="2000" kern="1200" dirty="0"/>
        </a:p>
      </dsp:txBody>
      <dsp:txXfrm>
        <a:off x="96772" y="2178331"/>
        <a:ext cx="2001016" cy="178884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0E2DA8-60C6-4C4E-AA54-F8D310B4AB63}">
      <dsp:nvSpPr>
        <dsp:cNvPr id="0" name=""/>
        <dsp:cNvSpPr/>
      </dsp:nvSpPr>
      <dsp:spPr>
        <a:xfrm>
          <a:off x="3662" y="527678"/>
          <a:ext cx="1873334" cy="8019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45720" rIns="128016" bIns="45720" numCol="1" spcCol="1270" anchor="ctr" anchorCtr="0">
          <a:noAutofit/>
        </a:bodyPr>
        <a:lstStyle/>
        <a:p>
          <a:pPr lvl="0" algn="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800" kern="1200" dirty="0" smtClean="0"/>
            <a:t>PROMOCIÓN Y PREVENCIÓN</a:t>
          </a:r>
          <a:endParaRPr lang="es-CO" sz="1800" kern="1200" dirty="0"/>
        </a:p>
      </dsp:txBody>
      <dsp:txXfrm>
        <a:off x="3662" y="527678"/>
        <a:ext cx="1873334" cy="801900"/>
      </dsp:txXfrm>
    </dsp:sp>
    <dsp:sp modelId="{26CD070B-F098-45FF-B0BB-842585CCAC47}">
      <dsp:nvSpPr>
        <dsp:cNvPr id="0" name=""/>
        <dsp:cNvSpPr/>
      </dsp:nvSpPr>
      <dsp:spPr>
        <a:xfrm>
          <a:off x="1876997" y="101668"/>
          <a:ext cx="374666" cy="1653918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2FB3641-9610-4122-A809-FFB28C768A2C}">
      <dsp:nvSpPr>
        <dsp:cNvPr id="0" name=""/>
        <dsp:cNvSpPr/>
      </dsp:nvSpPr>
      <dsp:spPr>
        <a:xfrm>
          <a:off x="2401530" y="101668"/>
          <a:ext cx="5095470" cy="1653918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 smtClean="0"/>
            <a:t>Liderar en los establecimientos educativos acciones que fomenten la convivencia </a:t>
          </a:r>
          <a:endParaRPr lang="es-CO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 smtClean="0"/>
            <a:t>Articular estrategias intersectoriales de promoción de la convivencia</a:t>
          </a:r>
          <a:endParaRPr lang="es-CO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 smtClean="0"/>
            <a:t>Liderar el desarrollo estrategias e instrumentos para promover y evaluar la convivencia</a:t>
          </a:r>
          <a:endParaRPr lang="es-CO" sz="1800" kern="1200" dirty="0"/>
        </a:p>
      </dsp:txBody>
      <dsp:txXfrm>
        <a:off x="2401530" y="101668"/>
        <a:ext cx="5095470" cy="1653918"/>
      </dsp:txXfrm>
    </dsp:sp>
    <dsp:sp modelId="{DB4F4F4F-CCD6-4A39-8A08-3EBEC52D18C3}">
      <dsp:nvSpPr>
        <dsp:cNvPr id="0" name=""/>
        <dsp:cNvSpPr/>
      </dsp:nvSpPr>
      <dsp:spPr>
        <a:xfrm>
          <a:off x="3662" y="2246396"/>
          <a:ext cx="1873334" cy="5680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45720" rIns="128016" bIns="45720" numCol="1" spcCol="1270" anchor="ctr" anchorCtr="0">
          <a:noAutofit/>
        </a:bodyPr>
        <a:lstStyle/>
        <a:p>
          <a:pPr lvl="0" algn="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800" kern="1200" dirty="0" smtClean="0"/>
            <a:t>ATENCIÓN Y SEGUIMIENTO</a:t>
          </a:r>
          <a:endParaRPr lang="es-CO" sz="1800" kern="1200" dirty="0"/>
        </a:p>
      </dsp:txBody>
      <dsp:txXfrm>
        <a:off x="3662" y="2246396"/>
        <a:ext cx="1873334" cy="568012"/>
      </dsp:txXfrm>
    </dsp:sp>
    <dsp:sp modelId="{F56B5621-6D64-42FB-B69B-168DA2D76EC9}">
      <dsp:nvSpPr>
        <dsp:cNvPr id="0" name=""/>
        <dsp:cNvSpPr/>
      </dsp:nvSpPr>
      <dsp:spPr>
        <a:xfrm>
          <a:off x="1876997" y="1820387"/>
          <a:ext cx="374666" cy="1420031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80693DB-BFCF-43D0-A059-BDE468E53983}">
      <dsp:nvSpPr>
        <dsp:cNvPr id="0" name=""/>
        <dsp:cNvSpPr/>
      </dsp:nvSpPr>
      <dsp:spPr>
        <a:xfrm>
          <a:off x="2401530" y="1820387"/>
          <a:ext cx="5095470" cy="1420031"/>
        </a:xfrm>
        <a:prstGeom prst="rect">
          <a:avLst/>
        </a:prstGeom>
        <a:solidFill>
          <a:schemeClr val="accent4">
            <a:hueOff val="-2232385"/>
            <a:satOff val="13449"/>
            <a:lumOff val="107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 smtClean="0"/>
            <a:t>Identificar, documentar, analizar y resolver los conflictos que se presenten.</a:t>
          </a:r>
          <a:endParaRPr lang="es-CO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 smtClean="0"/>
            <a:t>Convocar  a espacios de conciliación para la resolución de conflictos</a:t>
          </a:r>
          <a:endParaRPr lang="es-CO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800" kern="1200" dirty="0" smtClean="0"/>
            <a:t>Activar ruta de atención integral</a:t>
          </a:r>
          <a:endParaRPr lang="es-CO" sz="1800" kern="1200" dirty="0"/>
        </a:p>
      </dsp:txBody>
      <dsp:txXfrm>
        <a:off x="2401530" y="1820387"/>
        <a:ext cx="5095470" cy="1420031"/>
      </dsp:txXfrm>
    </dsp:sp>
    <dsp:sp modelId="{DA6F1143-B160-4192-ACB2-ADEB758B9045}">
      <dsp:nvSpPr>
        <dsp:cNvPr id="0" name=""/>
        <dsp:cNvSpPr/>
      </dsp:nvSpPr>
      <dsp:spPr>
        <a:xfrm>
          <a:off x="3662" y="3455575"/>
          <a:ext cx="1873334" cy="356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45720" rIns="128016" bIns="45720" numCol="1" spcCol="1270" anchor="ctr" anchorCtr="0">
          <a:noAutofit/>
        </a:bodyPr>
        <a:lstStyle/>
        <a:p>
          <a:pPr lvl="0" algn="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800" kern="1200" dirty="0" smtClean="0"/>
            <a:t>GESTIÓN</a:t>
          </a:r>
          <a:endParaRPr lang="es-CO" sz="1800" kern="1200" dirty="0"/>
        </a:p>
      </dsp:txBody>
      <dsp:txXfrm>
        <a:off x="3662" y="3455575"/>
        <a:ext cx="1873334" cy="356400"/>
      </dsp:txXfrm>
    </dsp:sp>
    <dsp:sp modelId="{E81824EA-8777-4356-B068-7914A6CB2137}">
      <dsp:nvSpPr>
        <dsp:cNvPr id="0" name=""/>
        <dsp:cNvSpPr/>
      </dsp:nvSpPr>
      <dsp:spPr>
        <a:xfrm>
          <a:off x="1876997" y="3305218"/>
          <a:ext cx="374666" cy="657112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602A21-C331-4A3F-B384-33A40851C650}">
      <dsp:nvSpPr>
        <dsp:cNvPr id="0" name=""/>
        <dsp:cNvSpPr/>
      </dsp:nvSpPr>
      <dsp:spPr>
        <a:xfrm>
          <a:off x="2401530" y="3305218"/>
          <a:ext cx="5095470" cy="657112"/>
        </a:xfrm>
        <a:prstGeom prst="rect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800" kern="1200" dirty="0" smtClean="0"/>
            <a:t>Hacer seguimiento al Manual de Convivencia</a:t>
          </a:r>
          <a:endParaRPr lang="es-CO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800" b="1" kern="1200" dirty="0" smtClean="0">
              <a:solidFill>
                <a:schemeClr val="tx1"/>
              </a:solidFill>
            </a:rPr>
            <a:t>Sesión cada dos meses y lleva registro</a:t>
          </a:r>
          <a:endParaRPr lang="es-CO" sz="1800" b="1" kern="1200" dirty="0">
            <a:solidFill>
              <a:schemeClr val="tx1"/>
            </a:solidFill>
          </a:endParaRPr>
        </a:p>
      </dsp:txBody>
      <dsp:txXfrm>
        <a:off x="2401530" y="3305218"/>
        <a:ext cx="5095470" cy="65711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88E1FD-6700-40CD-9A43-909AC87FED0F}">
      <dsp:nvSpPr>
        <dsp:cNvPr id="0" name=""/>
        <dsp:cNvSpPr/>
      </dsp:nvSpPr>
      <dsp:spPr>
        <a:xfrm>
          <a:off x="91353" y="827457"/>
          <a:ext cx="3915221" cy="460614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A2317B-B7A6-44D8-AF1E-3FE006F96C76}">
      <dsp:nvSpPr>
        <dsp:cNvPr id="0" name=""/>
        <dsp:cNvSpPr/>
      </dsp:nvSpPr>
      <dsp:spPr>
        <a:xfrm>
          <a:off x="91353" y="1000444"/>
          <a:ext cx="287626" cy="28762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A02FC08-5E04-493E-BE7B-B0AB7CE378E7}">
      <dsp:nvSpPr>
        <dsp:cNvPr id="0" name=""/>
        <dsp:cNvSpPr/>
      </dsp:nvSpPr>
      <dsp:spPr>
        <a:xfrm>
          <a:off x="91353" y="0"/>
          <a:ext cx="3915221" cy="8274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66040" rIns="99060" bIns="66040" numCol="1" spcCol="1270" anchor="ctr" anchorCtr="0">
          <a:noAutofit/>
        </a:bodyPr>
        <a:lstStyle/>
        <a:p>
          <a:pPr lvl="0" algn="l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5200" kern="1200" dirty="0" smtClean="0"/>
            <a:t>Dificultades</a:t>
          </a:r>
          <a:endParaRPr lang="es-CO" sz="5200" kern="1200" dirty="0"/>
        </a:p>
      </dsp:txBody>
      <dsp:txXfrm>
        <a:off x="91353" y="0"/>
        <a:ext cx="3915221" cy="827457"/>
      </dsp:txXfrm>
    </dsp:sp>
    <dsp:sp modelId="{37D505E5-1AE1-4D83-88CD-B19C858EA60B}">
      <dsp:nvSpPr>
        <dsp:cNvPr id="0" name=""/>
        <dsp:cNvSpPr/>
      </dsp:nvSpPr>
      <dsp:spPr>
        <a:xfrm>
          <a:off x="91353" y="1670893"/>
          <a:ext cx="287619" cy="28761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56E5B3F-C074-4CDD-9898-58C927181E15}">
      <dsp:nvSpPr>
        <dsp:cNvPr id="0" name=""/>
        <dsp:cNvSpPr/>
      </dsp:nvSpPr>
      <dsp:spPr>
        <a:xfrm>
          <a:off x="365419" y="1479482"/>
          <a:ext cx="3641156" cy="6704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400" kern="1200" dirty="0" smtClean="0"/>
            <a:t>Operación efectiva del Comité</a:t>
          </a:r>
          <a:endParaRPr lang="es-CO" sz="1400" kern="1200" dirty="0"/>
        </a:p>
      </dsp:txBody>
      <dsp:txXfrm>
        <a:off x="365419" y="1479482"/>
        <a:ext cx="3641156" cy="670441"/>
      </dsp:txXfrm>
    </dsp:sp>
    <dsp:sp modelId="{7D94FCBC-3D44-497C-AB41-B055A6C0AFC2}">
      <dsp:nvSpPr>
        <dsp:cNvPr id="0" name=""/>
        <dsp:cNvSpPr/>
      </dsp:nvSpPr>
      <dsp:spPr>
        <a:xfrm>
          <a:off x="91353" y="2341334"/>
          <a:ext cx="287619" cy="28761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1103764"/>
              <a:satOff val="4423"/>
              <a:lumOff val="959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BC00104-E261-4139-86AF-2BC7AF107F0E}">
      <dsp:nvSpPr>
        <dsp:cNvPr id="0" name=""/>
        <dsp:cNvSpPr/>
      </dsp:nvSpPr>
      <dsp:spPr>
        <a:xfrm>
          <a:off x="365419" y="2149923"/>
          <a:ext cx="3641156" cy="6704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400" kern="1200" dirty="0" smtClean="0"/>
            <a:t>Evidencias y documentación del Comité</a:t>
          </a:r>
          <a:endParaRPr lang="es-CO" sz="1400" kern="1200" dirty="0"/>
        </a:p>
      </dsp:txBody>
      <dsp:txXfrm>
        <a:off x="365419" y="2149923"/>
        <a:ext cx="3641156" cy="670441"/>
      </dsp:txXfrm>
    </dsp:sp>
    <dsp:sp modelId="{DDCE1DF8-DEB7-44CE-B8D1-3091C06EBAD3}">
      <dsp:nvSpPr>
        <dsp:cNvPr id="0" name=""/>
        <dsp:cNvSpPr/>
      </dsp:nvSpPr>
      <dsp:spPr>
        <a:xfrm>
          <a:off x="91353" y="3011775"/>
          <a:ext cx="287619" cy="28761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2207528"/>
              <a:satOff val="8847"/>
              <a:lumOff val="1917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4CBF7B-4335-43F1-AD04-4A0FE19FF191}">
      <dsp:nvSpPr>
        <dsp:cNvPr id="0" name=""/>
        <dsp:cNvSpPr/>
      </dsp:nvSpPr>
      <dsp:spPr>
        <a:xfrm>
          <a:off x="365419" y="2820364"/>
          <a:ext cx="3641156" cy="6704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400" kern="1200" dirty="0" smtClean="0"/>
            <a:t>Se centraron en atención y eventualmente en seguimiento </a:t>
          </a:r>
        </a:p>
      </dsp:txBody>
      <dsp:txXfrm>
        <a:off x="365419" y="2820364"/>
        <a:ext cx="3641156" cy="670441"/>
      </dsp:txXfrm>
    </dsp:sp>
    <dsp:sp modelId="{A000D653-C7C7-4F47-AE1E-8AEBB1D2E5FC}">
      <dsp:nvSpPr>
        <dsp:cNvPr id="0" name=""/>
        <dsp:cNvSpPr/>
      </dsp:nvSpPr>
      <dsp:spPr>
        <a:xfrm>
          <a:off x="91353" y="3682216"/>
          <a:ext cx="287619" cy="28761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3311292"/>
              <a:satOff val="13270"/>
              <a:lumOff val="2876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340A017-7C26-40CE-BF72-69A7D4CEF1A5}">
      <dsp:nvSpPr>
        <dsp:cNvPr id="0" name=""/>
        <dsp:cNvSpPr/>
      </dsp:nvSpPr>
      <dsp:spPr>
        <a:xfrm>
          <a:off x="365419" y="3490805"/>
          <a:ext cx="3641156" cy="6704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400" kern="1200" dirty="0" smtClean="0"/>
            <a:t>Insuficientes estrategias de prevención y promoción.</a:t>
          </a:r>
        </a:p>
      </dsp:txBody>
      <dsp:txXfrm>
        <a:off x="365419" y="3490805"/>
        <a:ext cx="3641156" cy="670441"/>
      </dsp:txXfrm>
    </dsp:sp>
    <dsp:sp modelId="{081C1FE0-BDB6-4098-A7E8-C5F5664E85FC}">
      <dsp:nvSpPr>
        <dsp:cNvPr id="0" name=""/>
        <dsp:cNvSpPr/>
      </dsp:nvSpPr>
      <dsp:spPr>
        <a:xfrm>
          <a:off x="91353" y="4352657"/>
          <a:ext cx="287619" cy="28761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4415056"/>
              <a:satOff val="17694"/>
              <a:lumOff val="3835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6FFA52D-B515-4DB6-B2E0-A1DDFABD4353}">
      <dsp:nvSpPr>
        <dsp:cNvPr id="0" name=""/>
        <dsp:cNvSpPr/>
      </dsp:nvSpPr>
      <dsp:spPr>
        <a:xfrm>
          <a:off x="365419" y="4161246"/>
          <a:ext cx="3641156" cy="6704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400" kern="1200" dirty="0" smtClean="0"/>
            <a:t>Adoptaron un enfoque de instancias de Juicio</a:t>
          </a:r>
        </a:p>
      </dsp:txBody>
      <dsp:txXfrm>
        <a:off x="365419" y="4161246"/>
        <a:ext cx="3641156" cy="670441"/>
      </dsp:txXfrm>
    </dsp:sp>
    <dsp:sp modelId="{559452FA-4D7A-4F2E-957C-710B325B5094}">
      <dsp:nvSpPr>
        <dsp:cNvPr id="0" name=""/>
        <dsp:cNvSpPr/>
      </dsp:nvSpPr>
      <dsp:spPr>
        <a:xfrm>
          <a:off x="4202336" y="827457"/>
          <a:ext cx="3915221" cy="460614"/>
        </a:xfrm>
        <a:prstGeom prst="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9525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C5B1543-1516-45D2-9A9B-A4157345022E}">
      <dsp:nvSpPr>
        <dsp:cNvPr id="0" name=""/>
        <dsp:cNvSpPr/>
      </dsp:nvSpPr>
      <dsp:spPr>
        <a:xfrm>
          <a:off x="4202336" y="1000444"/>
          <a:ext cx="287626" cy="28762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83D5D33-C146-4BA1-81B1-6524200DE45C}">
      <dsp:nvSpPr>
        <dsp:cNvPr id="0" name=""/>
        <dsp:cNvSpPr/>
      </dsp:nvSpPr>
      <dsp:spPr>
        <a:xfrm>
          <a:off x="4202336" y="0"/>
          <a:ext cx="3915221" cy="8274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66040" rIns="99060" bIns="66040" numCol="1" spcCol="1270" anchor="ctr" anchorCtr="0">
          <a:noAutofit/>
        </a:bodyPr>
        <a:lstStyle/>
        <a:p>
          <a:pPr lvl="0" algn="l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5200" kern="1200" dirty="0" smtClean="0"/>
            <a:t>Retos</a:t>
          </a:r>
          <a:endParaRPr lang="es-CO" sz="5200" kern="1200" dirty="0"/>
        </a:p>
      </dsp:txBody>
      <dsp:txXfrm>
        <a:off x="4202336" y="0"/>
        <a:ext cx="3915221" cy="827457"/>
      </dsp:txXfrm>
    </dsp:sp>
    <dsp:sp modelId="{98F63975-7ABB-40AE-AF97-939E9DB2BC53}">
      <dsp:nvSpPr>
        <dsp:cNvPr id="0" name=""/>
        <dsp:cNvSpPr/>
      </dsp:nvSpPr>
      <dsp:spPr>
        <a:xfrm>
          <a:off x="4202336" y="1670893"/>
          <a:ext cx="287619" cy="28761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5518820"/>
              <a:satOff val="22117"/>
              <a:lumOff val="4793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0CE5EF5-7D1A-4859-8E66-C88FC024B316}">
      <dsp:nvSpPr>
        <dsp:cNvPr id="0" name=""/>
        <dsp:cNvSpPr/>
      </dsp:nvSpPr>
      <dsp:spPr>
        <a:xfrm>
          <a:off x="4476402" y="1479482"/>
          <a:ext cx="3641156" cy="6704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400" kern="1200" dirty="0" smtClean="0"/>
            <a:t>Rescatar el carácter pedagógico de los comités</a:t>
          </a:r>
          <a:endParaRPr lang="es-CO" sz="1400" kern="1200" dirty="0"/>
        </a:p>
      </dsp:txBody>
      <dsp:txXfrm>
        <a:off x="4476402" y="1479482"/>
        <a:ext cx="3641156" cy="670441"/>
      </dsp:txXfrm>
    </dsp:sp>
    <dsp:sp modelId="{92587F15-1BCE-4BCF-AE01-78309FB5EB31}">
      <dsp:nvSpPr>
        <dsp:cNvPr id="0" name=""/>
        <dsp:cNvSpPr/>
      </dsp:nvSpPr>
      <dsp:spPr>
        <a:xfrm>
          <a:off x="4202336" y="2341334"/>
          <a:ext cx="287619" cy="28761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6622584"/>
              <a:satOff val="26541"/>
              <a:lumOff val="5752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C526C82-C875-42F3-A29E-B18A6EFFD54D}">
      <dsp:nvSpPr>
        <dsp:cNvPr id="0" name=""/>
        <dsp:cNvSpPr/>
      </dsp:nvSpPr>
      <dsp:spPr>
        <a:xfrm>
          <a:off x="4476402" y="2149923"/>
          <a:ext cx="3641156" cy="6704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400" kern="1200" dirty="0" smtClean="0"/>
            <a:t>Promover en ellos la real participación de representantes de familia y estudiantes</a:t>
          </a:r>
          <a:endParaRPr lang="es-CO" sz="1400" kern="1200" dirty="0"/>
        </a:p>
      </dsp:txBody>
      <dsp:txXfrm>
        <a:off x="4476402" y="2149923"/>
        <a:ext cx="3641156" cy="670441"/>
      </dsp:txXfrm>
    </dsp:sp>
    <dsp:sp modelId="{2A848B02-B81D-4683-BF04-F610F068C85D}">
      <dsp:nvSpPr>
        <dsp:cNvPr id="0" name=""/>
        <dsp:cNvSpPr/>
      </dsp:nvSpPr>
      <dsp:spPr>
        <a:xfrm>
          <a:off x="4202336" y="3011775"/>
          <a:ext cx="287619" cy="28761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7726349"/>
              <a:satOff val="30964"/>
              <a:lumOff val="6711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23B777E-3C9E-4310-9D0C-2163F6E5C69B}">
      <dsp:nvSpPr>
        <dsp:cNvPr id="0" name=""/>
        <dsp:cNvSpPr/>
      </dsp:nvSpPr>
      <dsp:spPr>
        <a:xfrm>
          <a:off x="4476402" y="2820364"/>
          <a:ext cx="3641156" cy="6704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400" kern="1200" dirty="0" smtClean="0"/>
            <a:t>Potenciar las acciones de prevención y promoción.</a:t>
          </a:r>
        </a:p>
      </dsp:txBody>
      <dsp:txXfrm>
        <a:off x="4476402" y="2820364"/>
        <a:ext cx="3641156" cy="670441"/>
      </dsp:txXfrm>
    </dsp:sp>
    <dsp:sp modelId="{7F0F6531-6801-4161-8060-288A9614DB43}">
      <dsp:nvSpPr>
        <dsp:cNvPr id="0" name=""/>
        <dsp:cNvSpPr/>
      </dsp:nvSpPr>
      <dsp:spPr>
        <a:xfrm>
          <a:off x="4202336" y="3682216"/>
          <a:ext cx="287619" cy="28761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8830112"/>
              <a:satOff val="35388"/>
              <a:lumOff val="7669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488B1A6-655C-4789-9B91-3B2F5C643A17}">
      <dsp:nvSpPr>
        <dsp:cNvPr id="0" name=""/>
        <dsp:cNvSpPr/>
      </dsp:nvSpPr>
      <dsp:spPr>
        <a:xfrm>
          <a:off x="4476402" y="3490805"/>
          <a:ext cx="3641156" cy="6704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400" kern="1200" dirty="0" smtClean="0"/>
            <a:t>Fortalecer el papel pedagógico del docente en el manejo de situaciones en aula</a:t>
          </a:r>
        </a:p>
      </dsp:txBody>
      <dsp:txXfrm>
        <a:off x="4476402" y="3490805"/>
        <a:ext cx="3641156" cy="670441"/>
      </dsp:txXfrm>
    </dsp:sp>
    <dsp:sp modelId="{F5A7BF48-8384-4B56-825B-7483E87DFED0}">
      <dsp:nvSpPr>
        <dsp:cNvPr id="0" name=""/>
        <dsp:cNvSpPr/>
      </dsp:nvSpPr>
      <dsp:spPr>
        <a:xfrm>
          <a:off x="4202336" y="4352657"/>
          <a:ext cx="287619" cy="28761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4E71A97-036D-44B7-A4F7-3513EF0968E8}">
      <dsp:nvSpPr>
        <dsp:cNvPr id="0" name=""/>
        <dsp:cNvSpPr/>
      </dsp:nvSpPr>
      <dsp:spPr>
        <a:xfrm>
          <a:off x="4476402" y="4161246"/>
          <a:ext cx="3641156" cy="6704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400" kern="1200" dirty="0" smtClean="0"/>
            <a:t>Llevar registro de sus actuaciones</a:t>
          </a:r>
        </a:p>
      </dsp:txBody>
      <dsp:txXfrm>
        <a:off x="4476402" y="4161246"/>
        <a:ext cx="3641156" cy="67044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78EDCA-ED2A-44A8-AB45-65B2A6CAB8AD}">
      <dsp:nvSpPr>
        <dsp:cNvPr id="0" name=""/>
        <dsp:cNvSpPr/>
      </dsp:nvSpPr>
      <dsp:spPr>
        <a:xfrm>
          <a:off x="3456385" y="0"/>
          <a:ext cx="1368149" cy="746685"/>
        </a:xfrm>
        <a:prstGeom prst="trapezoid">
          <a:avLst>
            <a:gd name="adj" fmla="val 79216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050" b="1" kern="1200" dirty="0" smtClean="0">
              <a:solidFill>
                <a:schemeClr val="accent4">
                  <a:lumMod val="75000"/>
                </a:schemeClr>
              </a:solidFill>
              <a:effectLst/>
            </a:rPr>
            <a:t>PREVALENCIA DE LOS DERECHOS  DE NIÑOS, NIÑAS Y ADOLESCENTES</a:t>
          </a:r>
          <a:r>
            <a:rPr lang="es-CO" sz="1050" b="1" kern="1200" dirty="0" smtClean="0"/>
            <a:t>.  </a:t>
          </a:r>
          <a:endParaRPr lang="es-CO" sz="1050" kern="1200" dirty="0"/>
        </a:p>
      </dsp:txBody>
      <dsp:txXfrm>
        <a:off x="3456385" y="0"/>
        <a:ext cx="1368149" cy="746685"/>
      </dsp:txXfrm>
    </dsp:sp>
    <dsp:sp modelId="{BFA563FD-6789-49B3-94B7-1A403D5B9172}">
      <dsp:nvSpPr>
        <dsp:cNvPr id="0" name=""/>
        <dsp:cNvSpPr/>
      </dsp:nvSpPr>
      <dsp:spPr>
        <a:xfrm>
          <a:off x="2957471" y="746685"/>
          <a:ext cx="2365977" cy="746685"/>
        </a:xfrm>
        <a:prstGeom prst="trapezoid">
          <a:avLst>
            <a:gd name="adj" fmla="val 79216"/>
          </a:avLst>
        </a:prstGeom>
        <a:gradFill rotWithShape="0">
          <a:gsLst>
            <a:gs pos="0">
              <a:schemeClr val="accent5">
                <a:hueOff val="-1655646"/>
                <a:satOff val="6635"/>
                <a:lumOff val="1438"/>
                <a:alphaOff val="0"/>
                <a:tint val="50000"/>
                <a:satMod val="300000"/>
              </a:schemeClr>
            </a:gs>
            <a:gs pos="35000">
              <a:schemeClr val="accent5">
                <a:hueOff val="-1655646"/>
                <a:satOff val="6635"/>
                <a:lumOff val="1438"/>
                <a:alphaOff val="0"/>
                <a:tint val="37000"/>
                <a:satMod val="300000"/>
              </a:schemeClr>
            </a:gs>
            <a:gs pos="100000">
              <a:schemeClr val="accent5">
                <a:hueOff val="-1655646"/>
                <a:satOff val="6635"/>
                <a:lumOff val="143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050" b="1" kern="1200" dirty="0" smtClean="0"/>
            <a:t>CONSTITUCIÓN  NACIONAL DE </a:t>
          </a:r>
          <a:r>
            <a:rPr lang="es-CO" sz="1100" b="1" kern="1200" dirty="0" smtClean="0"/>
            <a:t>COLOMBIA</a:t>
          </a:r>
          <a:endParaRPr lang="es-CO" sz="1050" kern="1200" dirty="0" smtClean="0"/>
        </a:p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050" b="1" kern="1200" dirty="0" smtClean="0"/>
            <a:t>Art 16, 29, 67, 365.</a:t>
          </a:r>
          <a:endParaRPr lang="es-CO" sz="1050" kern="1200" dirty="0"/>
        </a:p>
      </dsp:txBody>
      <dsp:txXfrm>
        <a:off x="3371517" y="746685"/>
        <a:ext cx="1537885" cy="746685"/>
      </dsp:txXfrm>
    </dsp:sp>
    <dsp:sp modelId="{5F41E6C6-4658-4F92-A9D9-2810BF526EE1}">
      <dsp:nvSpPr>
        <dsp:cNvPr id="0" name=""/>
        <dsp:cNvSpPr/>
      </dsp:nvSpPr>
      <dsp:spPr>
        <a:xfrm>
          <a:off x="2365977" y="1493371"/>
          <a:ext cx="3548965" cy="746685"/>
        </a:xfrm>
        <a:prstGeom prst="trapezoid">
          <a:avLst>
            <a:gd name="adj" fmla="val 79216"/>
          </a:avLst>
        </a:prstGeom>
        <a:gradFill rotWithShape="0">
          <a:gsLst>
            <a:gs pos="0">
              <a:schemeClr val="accent5">
                <a:hueOff val="-3311292"/>
                <a:satOff val="13270"/>
                <a:lumOff val="2876"/>
                <a:alphaOff val="0"/>
                <a:tint val="50000"/>
                <a:satMod val="300000"/>
              </a:schemeClr>
            </a:gs>
            <a:gs pos="35000">
              <a:schemeClr val="accent5">
                <a:hueOff val="-3311292"/>
                <a:satOff val="13270"/>
                <a:lumOff val="2876"/>
                <a:alphaOff val="0"/>
                <a:tint val="37000"/>
                <a:satMod val="300000"/>
              </a:schemeClr>
            </a:gs>
            <a:gs pos="100000">
              <a:schemeClr val="accent5">
                <a:hueOff val="-3311292"/>
                <a:satOff val="13270"/>
                <a:lumOff val="287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400" b="1" kern="1200" dirty="0" smtClean="0"/>
            <a:t>SENTENCIAS CORTE CONSTITUCIONAL.</a:t>
          </a:r>
          <a:endParaRPr lang="es-CO" sz="1400" kern="1200" dirty="0"/>
        </a:p>
      </dsp:txBody>
      <dsp:txXfrm>
        <a:off x="2987046" y="1493371"/>
        <a:ext cx="2306827" cy="746685"/>
      </dsp:txXfrm>
    </dsp:sp>
    <dsp:sp modelId="{7FFD7AC3-DB0A-43B4-8DF4-22306F9321B1}">
      <dsp:nvSpPr>
        <dsp:cNvPr id="0" name=""/>
        <dsp:cNvSpPr/>
      </dsp:nvSpPr>
      <dsp:spPr>
        <a:xfrm>
          <a:off x="1774482" y="2240057"/>
          <a:ext cx="4731954" cy="746685"/>
        </a:xfrm>
        <a:prstGeom prst="trapezoid">
          <a:avLst>
            <a:gd name="adj" fmla="val 79216"/>
          </a:avLst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tint val="50000"/>
                <a:satMod val="300000"/>
              </a:schemeClr>
            </a:gs>
            <a:gs pos="35000">
              <a:schemeClr val="accent5">
                <a:hueOff val="-4966938"/>
                <a:satOff val="19906"/>
                <a:lumOff val="4314"/>
                <a:alphaOff val="0"/>
                <a:tint val="37000"/>
                <a:satMod val="30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400" b="1" kern="1200" dirty="0" smtClean="0"/>
            <a:t>LEYES 1620 DE 2013, 115 DE 1994, 1098 DE 2006.  599 DE 2000.</a:t>
          </a:r>
          <a:endParaRPr lang="es-CO" sz="1400" kern="1200" dirty="0"/>
        </a:p>
      </dsp:txBody>
      <dsp:txXfrm>
        <a:off x="2602574" y="2240057"/>
        <a:ext cx="3075770" cy="746685"/>
      </dsp:txXfrm>
    </dsp:sp>
    <dsp:sp modelId="{E78B4A90-D173-44C8-BC0B-781901F54AA9}">
      <dsp:nvSpPr>
        <dsp:cNvPr id="0" name=""/>
        <dsp:cNvSpPr/>
      </dsp:nvSpPr>
      <dsp:spPr>
        <a:xfrm>
          <a:off x="1182988" y="2986743"/>
          <a:ext cx="5914942" cy="746685"/>
        </a:xfrm>
        <a:prstGeom prst="trapezoid">
          <a:avLst>
            <a:gd name="adj" fmla="val 79216"/>
          </a:avLst>
        </a:prstGeom>
        <a:gradFill rotWithShape="0">
          <a:gsLst>
            <a:gs pos="0">
              <a:schemeClr val="accent5">
                <a:hueOff val="-6622584"/>
                <a:satOff val="26541"/>
                <a:lumOff val="5752"/>
                <a:alphaOff val="0"/>
                <a:tint val="50000"/>
                <a:satMod val="300000"/>
              </a:schemeClr>
            </a:gs>
            <a:gs pos="35000">
              <a:schemeClr val="accent5">
                <a:hueOff val="-6622584"/>
                <a:satOff val="26541"/>
                <a:lumOff val="5752"/>
                <a:alphaOff val="0"/>
                <a:tint val="37000"/>
                <a:satMod val="300000"/>
              </a:schemeClr>
            </a:gs>
            <a:gs pos="100000">
              <a:schemeClr val="accent5">
                <a:hueOff val="-6622584"/>
                <a:satOff val="26541"/>
                <a:lumOff val="5752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400" b="1" kern="1200" dirty="0" smtClean="0"/>
            <a:t>DECRETOS 1860 DE 1994, 1965 DE 2013, 804 DE 1995, DECRETO 1290 DE 2009</a:t>
          </a:r>
          <a:endParaRPr lang="es-CO" sz="1400" kern="1200" dirty="0"/>
        </a:p>
      </dsp:txBody>
      <dsp:txXfrm>
        <a:off x="2218103" y="2986743"/>
        <a:ext cx="3844712" cy="746685"/>
      </dsp:txXfrm>
    </dsp:sp>
    <dsp:sp modelId="{83BE4AB2-6994-48E2-8FF4-368CCAD42B8A}">
      <dsp:nvSpPr>
        <dsp:cNvPr id="0" name=""/>
        <dsp:cNvSpPr/>
      </dsp:nvSpPr>
      <dsp:spPr>
        <a:xfrm>
          <a:off x="591494" y="3733429"/>
          <a:ext cx="7097931" cy="746685"/>
        </a:xfrm>
        <a:prstGeom prst="trapezoid">
          <a:avLst>
            <a:gd name="adj" fmla="val 79216"/>
          </a:avLst>
        </a:prstGeom>
        <a:gradFill rotWithShape="0">
          <a:gsLst>
            <a:gs pos="0">
              <a:schemeClr val="accent5">
                <a:hueOff val="-8278230"/>
                <a:satOff val="33176"/>
                <a:lumOff val="7190"/>
                <a:alphaOff val="0"/>
                <a:tint val="50000"/>
                <a:satMod val="300000"/>
              </a:schemeClr>
            </a:gs>
            <a:gs pos="35000">
              <a:schemeClr val="accent5">
                <a:hueOff val="-8278230"/>
                <a:satOff val="33176"/>
                <a:lumOff val="7190"/>
                <a:alphaOff val="0"/>
                <a:tint val="37000"/>
                <a:satMod val="300000"/>
              </a:schemeClr>
            </a:gs>
            <a:gs pos="100000">
              <a:schemeClr val="accent5">
                <a:hueOff val="-8278230"/>
                <a:satOff val="33176"/>
                <a:lumOff val="719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400" kern="1200" dirty="0" smtClean="0"/>
            <a:t>ORDENANZAS</a:t>
          </a:r>
          <a:endParaRPr lang="es-CO" sz="1400" kern="1200" dirty="0"/>
        </a:p>
      </dsp:txBody>
      <dsp:txXfrm>
        <a:off x="1833632" y="3733429"/>
        <a:ext cx="4613655" cy="746685"/>
      </dsp:txXfrm>
    </dsp:sp>
    <dsp:sp modelId="{87A2E4ED-5786-4F78-8D49-43E5F0CCDA87}">
      <dsp:nvSpPr>
        <dsp:cNvPr id="0" name=""/>
        <dsp:cNvSpPr/>
      </dsp:nvSpPr>
      <dsp:spPr>
        <a:xfrm>
          <a:off x="0" y="4480115"/>
          <a:ext cx="8280920" cy="746685"/>
        </a:xfrm>
        <a:prstGeom prst="trapezoid">
          <a:avLst>
            <a:gd name="adj" fmla="val 79216"/>
          </a:avLst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tint val="50000"/>
                <a:satMod val="300000"/>
              </a:schemeClr>
            </a:gs>
            <a:gs pos="35000">
              <a:schemeClr val="accent5">
                <a:hueOff val="-9933876"/>
                <a:satOff val="39811"/>
                <a:lumOff val="8628"/>
                <a:alphaOff val="0"/>
                <a:tint val="37000"/>
                <a:satMod val="30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400" kern="1200" dirty="0" smtClean="0"/>
            <a:t>ACUERDOS</a:t>
          </a:r>
          <a:endParaRPr lang="es-CO" sz="1400" kern="1200" dirty="0"/>
        </a:p>
      </dsp:txBody>
      <dsp:txXfrm>
        <a:off x="1449160" y="4480115"/>
        <a:ext cx="5382598" cy="74668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34DE40-F901-4E41-99C7-D3A26F2C859B}">
      <dsp:nvSpPr>
        <dsp:cNvPr id="0" name=""/>
        <dsp:cNvSpPr/>
      </dsp:nvSpPr>
      <dsp:spPr>
        <a:xfrm>
          <a:off x="205294" y="0"/>
          <a:ext cx="3320032" cy="1992019"/>
        </a:xfrm>
        <a:prstGeom prst="rect">
          <a:avLst/>
        </a:prstGeom>
        <a:solidFill>
          <a:srgbClr val="FFFF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prst="angle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700" i="1" kern="1200" dirty="0" smtClean="0">
              <a:solidFill>
                <a:schemeClr val="tx1"/>
              </a:solidFill>
              <a:latin typeface="Arial Narrow" panose="020B0606020202030204" pitchFamily="34" charset="0"/>
            </a:rPr>
            <a:t>Conformar, si no se ha hecho, el Comité Nacional de Convivencia escolar y verificar que los comités  municipales, distritales y departamentales estén </a:t>
          </a:r>
          <a:r>
            <a:rPr lang="es-CO" sz="1700" i="1" kern="1200" dirty="0" smtClean="0">
              <a:solidFill>
                <a:srgbClr val="FF0000"/>
              </a:solidFill>
              <a:latin typeface="Arial Narrow" panose="020B0606020202030204" pitchFamily="34" charset="0"/>
            </a:rPr>
            <a:t>funcionando plenamente</a:t>
          </a:r>
          <a:endParaRPr lang="es-ES" sz="1700" i="1" kern="1200" dirty="0">
            <a:solidFill>
              <a:srgbClr val="FF0000"/>
            </a:solidFill>
            <a:latin typeface="Arial Narrow" panose="020B0606020202030204" pitchFamily="34" charset="0"/>
          </a:endParaRPr>
        </a:p>
      </dsp:txBody>
      <dsp:txXfrm>
        <a:off x="205294" y="0"/>
        <a:ext cx="3320032" cy="1992019"/>
      </dsp:txXfrm>
    </dsp:sp>
    <dsp:sp modelId="{81144258-2E95-4995-AB66-A58E0BDA0CA0}">
      <dsp:nvSpPr>
        <dsp:cNvPr id="0" name=""/>
        <dsp:cNvSpPr/>
      </dsp:nvSpPr>
      <dsp:spPr>
        <a:xfrm>
          <a:off x="3857330" y="0"/>
          <a:ext cx="3320032" cy="1992019"/>
        </a:xfrm>
        <a:prstGeom prst="rect">
          <a:avLst/>
        </a:prstGeom>
        <a:solidFill>
          <a:srgbClr val="FF434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prst="angle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700" i="1" kern="1200" dirty="0" smtClean="0">
              <a:latin typeface="Arial Narrow" panose="020B0606020202030204" pitchFamily="34" charset="0"/>
            </a:rPr>
            <a:t>Implementar, si no se ha hecho los programas de Competencias Ciudadanas, Educación para el ejercicio de los derechos humanos, en particular el derecho a la identidad sexual, e incorporarlos de manera expresa en los PEI de todos los colegios del país. </a:t>
          </a:r>
          <a:endParaRPr lang="es-ES" sz="1700" i="1" kern="1200" dirty="0">
            <a:latin typeface="Arial Narrow" panose="020B0606020202030204" pitchFamily="34" charset="0"/>
          </a:endParaRPr>
        </a:p>
      </dsp:txBody>
      <dsp:txXfrm>
        <a:off x="3857330" y="0"/>
        <a:ext cx="3320032" cy="1992019"/>
      </dsp:txXfrm>
    </dsp:sp>
    <dsp:sp modelId="{2B060D7E-FD8B-4148-82E9-DD66D03ABCF5}">
      <dsp:nvSpPr>
        <dsp:cNvPr id="0" name=""/>
        <dsp:cNvSpPr/>
      </dsp:nvSpPr>
      <dsp:spPr>
        <a:xfrm>
          <a:off x="242279" y="2291839"/>
          <a:ext cx="3320032" cy="1992019"/>
        </a:xfrm>
        <a:prstGeom prst="rect">
          <a:avLst/>
        </a:prstGeom>
        <a:solidFill>
          <a:srgbClr val="FF434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prst="angle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700" i="1" kern="1200" dirty="0" smtClean="0">
              <a:latin typeface="Arial Narrow" panose="020B0606020202030204" pitchFamily="34" charset="0"/>
            </a:rPr>
            <a:t>Desarrollar y poner en práctica el Sistema de Información Unificado. </a:t>
          </a:r>
          <a:endParaRPr lang="es-ES" sz="1700" i="1" kern="1200" dirty="0">
            <a:latin typeface="Arial Narrow" panose="020B0606020202030204" pitchFamily="34" charset="0"/>
          </a:endParaRPr>
        </a:p>
      </dsp:txBody>
      <dsp:txXfrm>
        <a:off x="242279" y="2291839"/>
        <a:ext cx="3320032" cy="1992019"/>
      </dsp:txXfrm>
    </dsp:sp>
    <dsp:sp modelId="{85E5AC68-0823-4BD0-AD36-346DEDF8DA10}">
      <dsp:nvSpPr>
        <dsp:cNvPr id="0" name=""/>
        <dsp:cNvSpPr/>
      </dsp:nvSpPr>
      <dsp:spPr>
        <a:xfrm>
          <a:off x="3857330" y="2306938"/>
          <a:ext cx="3320032" cy="1992019"/>
        </a:xfrm>
        <a:prstGeom prst="rect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prst="angle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700" i="1" kern="1200" dirty="0" smtClean="0">
              <a:latin typeface="Arial Narrow" panose="020B0606020202030204" pitchFamily="34" charset="0"/>
            </a:rPr>
            <a:t>Establecer la Ruta de Atención Integral para la Convivencia junto con sus </a:t>
          </a:r>
          <a:r>
            <a:rPr lang="es-CO" sz="1700" i="1" kern="1200" dirty="0" smtClean="0">
              <a:solidFill>
                <a:srgbClr val="FF0000"/>
              </a:solidFill>
              <a:latin typeface="Arial Narrow" panose="020B0606020202030204" pitchFamily="34" charset="0"/>
            </a:rPr>
            <a:t>protocolos. </a:t>
          </a:r>
          <a:endParaRPr lang="es-ES" sz="1700" i="1" kern="1200" dirty="0">
            <a:solidFill>
              <a:srgbClr val="FF0000"/>
            </a:solidFill>
            <a:latin typeface="Arial Narrow" panose="020B0606020202030204" pitchFamily="34" charset="0"/>
          </a:endParaRPr>
        </a:p>
      </dsp:txBody>
      <dsp:txXfrm>
        <a:off x="3857330" y="2306938"/>
        <a:ext cx="3320032" cy="199201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34DE40-F901-4E41-99C7-D3A26F2C859B}">
      <dsp:nvSpPr>
        <dsp:cNvPr id="0" name=""/>
        <dsp:cNvSpPr/>
      </dsp:nvSpPr>
      <dsp:spPr>
        <a:xfrm>
          <a:off x="826" y="648068"/>
          <a:ext cx="3222428" cy="2448278"/>
        </a:xfrm>
        <a:prstGeom prst="rect">
          <a:avLst/>
        </a:prstGeom>
        <a:solidFill>
          <a:srgbClr val="FF434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prst="angle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400" i="1" kern="1200" dirty="0" smtClean="0">
              <a:latin typeface="Arial Narrow" panose="020B0606020202030204" pitchFamily="34" charset="0"/>
            </a:rPr>
            <a:t>Revisión extensiva e integral de todos los manuales de convivencia, para determinar que los mismos sean respetuosos de la orientación sexual y la identidad de género</a:t>
          </a:r>
          <a:r>
            <a:rPr lang="es-CO" sz="2400" kern="1200" dirty="0" smtClean="0">
              <a:latin typeface="Arial Narrow" panose="020B0606020202030204" pitchFamily="34" charset="0"/>
            </a:rPr>
            <a:t>.</a:t>
          </a:r>
          <a:endParaRPr lang="es-ES" sz="2400" kern="1200" dirty="0">
            <a:latin typeface="Arial Narrow" panose="020B0606020202030204" pitchFamily="34" charset="0"/>
          </a:endParaRPr>
        </a:p>
      </dsp:txBody>
      <dsp:txXfrm>
        <a:off x="826" y="648068"/>
        <a:ext cx="3222428" cy="2448278"/>
      </dsp:txXfrm>
    </dsp:sp>
    <dsp:sp modelId="{81144258-2E95-4995-AB66-A58E0BDA0CA0}">
      <dsp:nvSpPr>
        <dsp:cNvPr id="0" name=""/>
        <dsp:cNvSpPr/>
      </dsp:nvSpPr>
      <dsp:spPr>
        <a:xfrm>
          <a:off x="3545497" y="648068"/>
          <a:ext cx="3222428" cy="2448278"/>
        </a:xfrm>
        <a:prstGeom prst="rect">
          <a:avLst/>
        </a:prstGeom>
        <a:solidFill>
          <a:srgbClr val="FFFF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prst="angle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400" i="1" kern="1200" dirty="0" smtClean="0">
              <a:solidFill>
                <a:schemeClr val="tx1"/>
              </a:solidFill>
              <a:latin typeface="Arial Narrow" panose="020B0606020202030204" pitchFamily="34" charset="0"/>
            </a:rPr>
            <a:t>Ordenar y verificar que en todos los EE estén constituidos los comités escolares de convivencia</a:t>
          </a:r>
          <a:r>
            <a:rPr lang="es-CO" sz="2400" kern="1200" dirty="0" smtClean="0">
              <a:solidFill>
                <a:schemeClr val="tx1"/>
              </a:solidFill>
              <a:latin typeface="Arial Narrow" panose="020B0606020202030204" pitchFamily="34" charset="0"/>
            </a:rPr>
            <a:t>.</a:t>
          </a:r>
          <a:endParaRPr lang="es-ES" sz="2400" kern="1200" dirty="0">
            <a:solidFill>
              <a:schemeClr val="tx1"/>
            </a:solidFill>
            <a:latin typeface="Arial Narrow" panose="020B0606020202030204" pitchFamily="34" charset="0"/>
          </a:endParaRPr>
        </a:p>
      </dsp:txBody>
      <dsp:txXfrm>
        <a:off x="3545497" y="648068"/>
        <a:ext cx="3222428" cy="2448278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E11BFE-3D1D-4C0D-AE3F-A648F58C00F3}">
      <dsp:nvSpPr>
        <dsp:cNvPr id="0" name=""/>
        <dsp:cNvSpPr/>
      </dsp:nvSpPr>
      <dsp:spPr>
        <a:xfrm>
          <a:off x="0" y="127000"/>
          <a:ext cx="1904999" cy="114300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400" kern="1200" dirty="0" smtClean="0"/>
            <a:t>Sexo</a:t>
          </a:r>
          <a:endParaRPr lang="es-CO" sz="2400" kern="1200" dirty="0"/>
        </a:p>
      </dsp:txBody>
      <dsp:txXfrm>
        <a:off x="0" y="127000"/>
        <a:ext cx="1904999" cy="1143000"/>
      </dsp:txXfrm>
    </dsp:sp>
    <dsp:sp modelId="{8BFD8F97-4EBA-4100-9871-0FC2F69345B4}">
      <dsp:nvSpPr>
        <dsp:cNvPr id="0" name=""/>
        <dsp:cNvSpPr/>
      </dsp:nvSpPr>
      <dsp:spPr>
        <a:xfrm>
          <a:off x="2095500" y="127000"/>
          <a:ext cx="1904999" cy="1143000"/>
        </a:xfrm>
        <a:prstGeom prst="rect">
          <a:avLst/>
        </a:prstGeom>
        <a:solidFill>
          <a:schemeClr val="accent5">
            <a:hueOff val="-1655646"/>
            <a:satOff val="6635"/>
            <a:lumOff val="143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400" kern="1200" dirty="0" smtClean="0"/>
            <a:t>Género</a:t>
          </a:r>
          <a:endParaRPr lang="es-CO" sz="2400" kern="1200" dirty="0"/>
        </a:p>
      </dsp:txBody>
      <dsp:txXfrm>
        <a:off x="2095500" y="127000"/>
        <a:ext cx="1904999" cy="1143000"/>
      </dsp:txXfrm>
    </dsp:sp>
    <dsp:sp modelId="{BCECC866-88DE-4B19-99B4-570E9B895366}">
      <dsp:nvSpPr>
        <dsp:cNvPr id="0" name=""/>
        <dsp:cNvSpPr/>
      </dsp:nvSpPr>
      <dsp:spPr>
        <a:xfrm>
          <a:off x="4191000" y="127000"/>
          <a:ext cx="1904999" cy="1143000"/>
        </a:xfrm>
        <a:prstGeom prst="rect">
          <a:avLst/>
        </a:prstGeom>
        <a:solidFill>
          <a:schemeClr val="accent5">
            <a:hueOff val="-3311292"/>
            <a:satOff val="13270"/>
            <a:lumOff val="287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400" kern="1200" dirty="0" smtClean="0"/>
            <a:t>Orientación Sexual</a:t>
          </a:r>
          <a:endParaRPr lang="es-CO" sz="2400" kern="1200" dirty="0"/>
        </a:p>
      </dsp:txBody>
      <dsp:txXfrm>
        <a:off x="4191000" y="127000"/>
        <a:ext cx="1904999" cy="1143000"/>
      </dsp:txXfrm>
    </dsp:sp>
    <dsp:sp modelId="{7FF448FA-7AA3-4FB4-8BA7-18D2C7253EB8}">
      <dsp:nvSpPr>
        <dsp:cNvPr id="0" name=""/>
        <dsp:cNvSpPr/>
      </dsp:nvSpPr>
      <dsp:spPr>
        <a:xfrm>
          <a:off x="0" y="1460500"/>
          <a:ext cx="1904999" cy="1143000"/>
        </a:xfrm>
        <a:prstGeom prst="rect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400" kern="1200" dirty="0" smtClean="0"/>
            <a:t>Identidad de género</a:t>
          </a:r>
          <a:endParaRPr lang="es-CO" sz="2400" kern="1200" dirty="0"/>
        </a:p>
      </dsp:txBody>
      <dsp:txXfrm>
        <a:off x="0" y="1460500"/>
        <a:ext cx="1904999" cy="1143000"/>
      </dsp:txXfrm>
    </dsp:sp>
    <dsp:sp modelId="{710C5F8D-8B1D-4D18-87C3-B5124F9DFCD9}">
      <dsp:nvSpPr>
        <dsp:cNvPr id="0" name=""/>
        <dsp:cNvSpPr/>
      </dsp:nvSpPr>
      <dsp:spPr>
        <a:xfrm>
          <a:off x="2095500" y="1460500"/>
          <a:ext cx="1904999" cy="1143000"/>
        </a:xfrm>
        <a:prstGeom prst="rect">
          <a:avLst/>
        </a:prstGeom>
        <a:solidFill>
          <a:schemeClr val="accent5">
            <a:hueOff val="-6622584"/>
            <a:satOff val="26541"/>
            <a:lumOff val="575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400" kern="1200" dirty="0" smtClean="0"/>
            <a:t>Expresión de Género</a:t>
          </a:r>
          <a:endParaRPr lang="es-CO" sz="2400" kern="1200" dirty="0"/>
        </a:p>
      </dsp:txBody>
      <dsp:txXfrm>
        <a:off x="2095500" y="1460500"/>
        <a:ext cx="1904999" cy="1143000"/>
      </dsp:txXfrm>
    </dsp:sp>
    <dsp:sp modelId="{836207B4-198D-42E2-9635-AD3466B840A7}">
      <dsp:nvSpPr>
        <dsp:cNvPr id="0" name=""/>
        <dsp:cNvSpPr/>
      </dsp:nvSpPr>
      <dsp:spPr>
        <a:xfrm>
          <a:off x="4191000" y="1460500"/>
          <a:ext cx="1904999" cy="1143000"/>
        </a:xfrm>
        <a:prstGeom prst="rect">
          <a:avLst/>
        </a:prstGeom>
        <a:solidFill>
          <a:schemeClr val="accent5">
            <a:hueOff val="-8278230"/>
            <a:satOff val="33176"/>
            <a:lumOff val="719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400" kern="1200" dirty="0" smtClean="0"/>
            <a:t>Violencia Basada en género</a:t>
          </a:r>
          <a:endParaRPr lang="es-CO" sz="2400" kern="1200" dirty="0"/>
        </a:p>
      </dsp:txBody>
      <dsp:txXfrm>
        <a:off x="4191000" y="1460500"/>
        <a:ext cx="1904999" cy="1143000"/>
      </dsp:txXfrm>
    </dsp:sp>
    <dsp:sp modelId="{D814EAC9-006C-4D89-9ACF-477CA0B8F4B3}">
      <dsp:nvSpPr>
        <dsp:cNvPr id="0" name=""/>
        <dsp:cNvSpPr/>
      </dsp:nvSpPr>
      <dsp:spPr>
        <a:xfrm>
          <a:off x="2095500" y="2793999"/>
          <a:ext cx="1904999" cy="1143000"/>
        </a:xfrm>
        <a:prstGeom prst="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400" kern="1200" dirty="0" smtClean="0"/>
            <a:t>Violencia por prejuicio</a:t>
          </a:r>
          <a:endParaRPr lang="es-CO" sz="2400" kern="1200" dirty="0"/>
        </a:p>
      </dsp:txBody>
      <dsp:txXfrm>
        <a:off x="2095500" y="2793999"/>
        <a:ext cx="1904999" cy="1143000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281337-AFFD-4AF7-831D-EC02E47D28B7}">
      <dsp:nvSpPr>
        <dsp:cNvPr id="0" name=""/>
        <dsp:cNvSpPr/>
      </dsp:nvSpPr>
      <dsp:spPr>
        <a:xfrm>
          <a:off x="49137" y="409966"/>
          <a:ext cx="1212066" cy="1212066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1800" kern="1200" dirty="0"/>
        </a:p>
      </dsp:txBody>
      <dsp:txXfrm>
        <a:off x="218390" y="552895"/>
        <a:ext cx="698849" cy="926209"/>
      </dsp:txXfrm>
    </dsp:sp>
    <dsp:sp modelId="{77F80F9F-76B1-455C-9F17-969BD411944D}">
      <dsp:nvSpPr>
        <dsp:cNvPr id="0" name=""/>
        <dsp:cNvSpPr/>
      </dsp:nvSpPr>
      <dsp:spPr>
        <a:xfrm>
          <a:off x="922699" y="409966"/>
          <a:ext cx="1212066" cy="1212066"/>
        </a:xfrm>
        <a:prstGeom prst="ellipse">
          <a:avLst/>
        </a:prstGeom>
        <a:solidFill>
          <a:schemeClr val="accent5">
            <a:alpha val="50000"/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1800" kern="1200" dirty="0"/>
        </a:p>
      </dsp:txBody>
      <dsp:txXfrm>
        <a:off x="1266664" y="552895"/>
        <a:ext cx="698849" cy="926209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45D3EA-8639-4712-B64F-EB2E1E27323E}">
      <dsp:nvSpPr>
        <dsp:cNvPr id="0" name=""/>
        <dsp:cNvSpPr/>
      </dsp:nvSpPr>
      <dsp:spPr>
        <a:xfrm>
          <a:off x="263181" y="678887"/>
          <a:ext cx="3679810" cy="1149940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78893" tIns="57150" rIns="57150" bIns="57150" numCol="1" spcCol="1270" anchor="ctr" anchorCtr="0">
          <a:noAutofit/>
        </a:bodyPr>
        <a:lstStyle/>
        <a:p>
          <a:pPr lvl="0" algn="just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El manual de convivencia otorga normas, roles y papeles diferenciados a las personas en razón de su género.</a:t>
          </a:r>
          <a:endParaRPr lang="es-ES" sz="1500" kern="1200" dirty="0"/>
        </a:p>
      </dsp:txBody>
      <dsp:txXfrm>
        <a:off x="263181" y="678887"/>
        <a:ext cx="3679810" cy="1149940"/>
      </dsp:txXfrm>
    </dsp:sp>
    <dsp:sp modelId="{AAACD398-52A1-4DB7-97D2-D14B600AAF00}">
      <dsp:nvSpPr>
        <dsp:cNvPr id="0" name=""/>
        <dsp:cNvSpPr/>
      </dsp:nvSpPr>
      <dsp:spPr>
        <a:xfrm>
          <a:off x="642" y="512784"/>
          <a:ext cx="1023384" cy="1207437"/>
        </a:xfrm>
        <a:prstGeom prst="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2ECD534-668D-426A-B156-F47C79C4888D}">
      <dsp:nvSpPr>
        <dsp:cNvPr id="0" name=""/>
        <dsp:cNvSpPr/>
      </dsp:nvSpPr>
      <dsp:spPr>
        <a:xfrm>
          <a:off x="4346400" y="678887"/>
          <a:ext cx="3679810" cy="1149940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78893" tIns="57150" rIns="57150" bIns="57150" numCol="1" spcCol="1270" anchor="ctr" anchorCtr="0">
          <a:noAutofit/>
        </a:bodyPr>
        <a:lstStyle/>
        <a:p>
          <a:pPr lvl="0" algn="just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500" kern="1200" dirty="0" smtClean="0"/>
            <a:t>El manual de convivencia además de señalar Situaciones tipo I, II, III, habla de faltas leves, graves, y gravísimas.</a:t>
          </a:r>
          <a:endParaRPr lang="es-ES" sz="1500" kern="1200" dirty="0"/>
        </a:p>
      </dsp:txBody>
      <dsp:txXfrm>
        <a:off x="4346400" y="678887"/>
        <a:ext cx="3679810" cy="1149940"/>
      </dsp:txXfrm>
    </dsp:sp>
    <dsp:sp modelId="{F7BDC98D-91E8-4214-8884-368AF64402AC}">
      <dsp:nvSpPr>
        <dsp:cNvPr id="0" name=""/>
        <dsp:cNvSpPr/>
      </dsp:nvSpPr>
      <dsp:spPr>
        <a:xfrm>
          <a:off x="4193074" y="512784"/>
          <a:ext cx="804958" cy="1207437"/>
        </a:xfrm>
        <a:prstGeom prst="rect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CF0D99E-1F16-4410-9C07-AB72AB79BB65}">
      <dsp:nvSpPr>
        <dsp:cNvPr id="0" name=""/>
        <dsp:cNvSpPr/>
      </dsp:nvSpPr>
      <dsp:spPr>
        <a:xfrm>
          <a:off x="188388" y="2126535"/>
          <a:ext cx="3679810" cy="1149940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78893" tIns="57150" rIns="57150" bIns="57150" numCol="1" spcCol="1270" anchor="ctr" anchorCtr="0">
          <a:noAutofit/>
        </a:bodyPr>
        <a:lstStyle/>
        <a:p>
          <a:pPr lvl="0" algn="just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500" kern="1200" dirty="0" smtClean="0"/>
            <a:t>El manual de convivencia contempla sanciones como la expulsión o negación del cupo.</a:t>
          </a:r>
          <a:endParaRPr lang="es-ES" sz="1500" kern="1200" dirty="0"/>
        </a:p>
      </dsp:txBody>
      <dsp:txXfrm>
        <a:off x="188388" y="2126535"/>
        <a:ext cx="3679810" cy="1149940"/>
      </dsp:txXfrm>
    </dsp:sp>
    <dsp:sp modelId="{08884C62-93F3-4335-9F96-B7F106AE96D5}">
      <dsp:nvSpPr>
        <dsp:cNvPr id="0" name=""/>
        <dsp:cNvSpPr/>
      </dsp:nvSpPr>
      <dsp:spPr>
        <a:xfrm>
          <a:off x="35062" y="1960432"/>
          <a:ext cx="804958" cy="1207437"/>
        </a:xfrm>
        <a:prstGeom prst="rect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6E29B08-4F3B-4A2A-A9EA-D8EA740ABC06}">
      <dsp:nvSpPr>
        <dsp:cNvPr id="0" name=""/>
        <dsp:cNvSpPr/>
      </dsp:nvSpPr>
      <dsp:spPr>
        <a:xfrm>
          <a:off x="4311980" y="2126535"/>
          <a:ext cx="3679810" cy="1149940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78893" tIns="57150" rIns="57150" bIns="57150" numCol="1" spcCol="1270" anchor="ctr" anchorCtr="0">
          <a:noAutofit/>
        </a:bodyPr>
        <a:lstStyle/>
        <a:p>
          <a:pPr lvl="0" algn="just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El manual de convivencia establece acuerdos que sancionan o prohíben de manera explícita las relaciones entre personas del mismo género</a:t>
          </a:r>
          <a:endParaRPr lang="es-ES" sz="1500" kern="1200" dirty="0"/>
        </a:p>
      </dsp:txBody>
      <dsp:txXfrm>
        <a:off x="4311980" y="2126535"/>
        <a:ext cx="3679810" cy="1149940"/>
      </dsp:txXfrm>
    </dsp:sp>
    <dsp:sp modelId="{A0E3FE4B-6B8A-44F6-AACC-AA6DCEF35FD1}">
      <dsp:nvSpPr>
        <dsp:cNvPr id="0" name=""/>
        <dsp:cNvSpPr/>
      </dsp:nvSpPr>
      <dsp:spPr>
        <a:xfrm>
          <a:off x="4129205" y="1976491"/>
          <a:ext cx="885704" cy="1207437"/>
        </a:xfrm>
        <a:prstGeom prst="rect">
          <a:avLst/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B11F6B6-F88C-410E-BA18-89EFCF8282E8}">
      <dsp:nvSpPr>
        <dsp:cNvPr id="0" name=""/>
        <dsp:cNvSpPr/>
      </dsp:nvSpPr>
      <dsp:spPr>
        <a:xfrm>
          <a:off x="2296292" y="3574183"/>
          <a:ext cx="3679810" cy="1149940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78893" tIns="57150" rIns="57150" bIns="57150" numCol="1" spcCol="1270" anchor="ctr" anchorCtr="0">
          <a:noAutofit/>
        </a:bodyPr>
        <a:lstStyle/>
        <a:p>
          <a:pPr lvl="0" algn="just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El manual de convivencia expresa en apartes de sus acuerdos frases como “la preservación de la moral y/o las buenas costumbres”</a:t>
          </a:r>
          <a:endParaRPr lang="es-ES" sz="1500" kern="1200" dirty="0"/>
        </a:p>
      </dsp:txBody>
      <dsp:txXfrm>
        <a:off x="2296292" y="3574183"/>
        <a:ext cx="3679810" cy="1149940"/>
      </dsp:txXfrm>
    </dsp:sp>
    <dsp:sp modelId="{9D8BC2EB-5239-4CCA-B7DF-D25EE52A5717}">
      <dsp:nvSpPr>
        <dsp:cNvPr id="0" name=""/>
        <dsp:cNvSpPr/>
      </dsp:nvSpPr>
      <dsp:spPr>
        <a:xfrm>
          <a:off x="2050750" y="3408080"/>
          <a:ext cx="989390" cy="1207437"/>
        </a:xfrm>
        <a:prstGeom prst="rect">
          <a:avLst/>
        </a:prstGeom>
        <a:blipFill rotWithShape="1">
          <a:blip xmlns:r="http://schemas.openxmlformats.org/officeDocument/2006/relationships" r:embed="rId5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diagrams.loki3.com/BracketList+Icon">
  <dgm:title val="Lista de llaves verticales"/>
  <dgm:desc val="Se usa para mostrar bloques de información agrupados. Funciona bien con gran cantidad de texto de nivel 2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SquareAccentList">
  <dgm:title val=""/>
  <dgm:desc val=""/>
  <dgm:catLst>
    <dgm:cat type="list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clrData>
  <dgm:layoutNode name="layout">
    <dgm:varLst>
      <dgm:chMax/>
      <dgm:chPref/>
      <dgm:dir/>
      <dgm:resizeHandles/>
    </dgm:varLst>
    <dgm:choose name="Name0">
      <dgm:if name="Name1" func="var" arg="dir" op="equ" val="norm">
        <dgm:alg type="hierChild">
          <dgm:param type="linDir" val="fromL"/>
          <dgm:param type="vertAlign" val="t"/>
          <dgm:param type="nodeVertAlign" val="t"/>
          <dgm:param type="horzAlign" val="ctr"/>
          <dgm:param type="fallback" val="1D"/>
        </dgm:alg>
      </dgm:if>
      <dgm:else name="Name2">
        <dgm:alg type="hierChild">
          <dgm:param type="linDir" val="fromR"/>
          <dgm:param type="vertAlign" val="t"/>
          <dgm:param type="nodeVertAlign" val="t"/>
          <dgm:param type="horzAlign" val="ctr"/>
          <dgm:param type="fallback" val="1D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Parent" op="equ" val="65"/>
      <dgm:constr type="primFontSz" for="des" forName="Child" op="equ" val="65"/>
      <dgm:constr type="primFontSz" for="des" forName="Child" refType="primFontSz" refFor="des" refForName="Parent" op="lte"/>
      <dgm:constr type="w" for="des" forName="rootComposite" refType="h" refFor="des" refForName="rootComposite" fact="3.0396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 fact="0.5205"/>
      <dgm:constr type="sibSp" refType="w" refFor="des" refForName="rootComposite" fact="0.05"/>
      <dgm:constr type="sp" for="des" forName="root" refType="h" refFor="des" refForName="childComposite" fact="0.2855"/>
    </dgm:constrLst>
    <dgm:ruleLst/>
    <dgm:forEach name="Name3" axis="ch">
      <dgm:forEach name="Name4" axis="self" ptType="node" cnt="1">
        <dgm:layoutNode name="root">
          <dgm:varLst>
            <dgm:chMax/>
            <dgm:chPref/>
          </dgm:varLst>
          <dgm:alg type="hierRoot">
            <dgm:param type="hierAlign" val="tL"/>
          </dgm:alg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5">
              <dgm:if name="Name6" func="var" arg="dir" op="equ" val="norm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l" for="ch" forName="ParentSmallAccent" refType="w" fact="0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if>
              <dgm:else name="Name7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r" for="ch" forName="ParentSmallAccent" refType="w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else>
            </dgm:choose>
            <dgm:ruleLst/>
            <dgm:layoutNode name="ParentAccent" styleLbl="alignNode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SmallAccent" styleLbl="fgAcc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" styleLbl="revTx">
              <dgm:varLst>
                <dgm:chMax/>
                <dgm:chPref val="4"/>
                <dgm:bulletEnabled val="1"/>
              </dgm:varLst>
              <dgm:choose name="Name8">
                <dgm:if name="Name9" func="var" arg="dir" op="equ" val="norm">
                  <dgm:alg type="tx">
                    <dgm:param type="txAnchorVertCh" val="mid"/>
                    <dgm:param type="parTxLTRAlign" val="l"/>
                  </dgm:alg>
                </dgm:if>
                <dgm:else name="Name10">
                  <dgm:alg type="tx">
                    <dgm:param type="txAnchorVertCh" val="mid"/>
                    <dgm:param type="parTxLTR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13">
                    <dgm:if name="Name14" func="var" arg="dir" op="equ" val="norm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l" for="ch" forName="ChildAccent" refType="w" fact="0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l" for="ch" forName="Child" refType="w" fact="0.07"/>
                        <dgm:constr type="t" for="ch" forName="Child" refType="h" fact="0"/>
                      </dgm:constrLst>
                    </dgm:if>
                    <dgm:else name="Name15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r" for="ch" forName="ChildAccent" refType="w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r" for="ch" forName="Child" refType="w" fact="0.93"/>
                        <dgm:constr type="t" for="ch" forName="Child" refType="h" fact="0"/>
                      </dgm:constrLst>
                    </dgm:else>
                  </dgm:choose>
                  <dgm:ruleLst/>
                  <dgm:layoutNode name="ChildAccent" styleLbl="solidFgAcc1">
                    <dgm:alg type="sp"/>
                    <dgm:shape xmlns:r="http://schemas.openxmlformats.org/officeDocument/2006/relationships" type="rect" r:blip="">
                      <dgm:adjLst/>
                    </dgm:shape>
                    <dgm:presOf/>
                  </dgm:layoutNode>
                  <dgm:layoutNode name="Child" styleLbl="revTx">
                    <dgm:varLst>
                      <dgm:chMax val="0"/>
                      <dgm:chPref val="0"/>
                      <dgm:bulletEnabled val="1"/>
                    </dgm:varLst>
                    <dgm:choose name="Name16">
                      <dgm:if name="Name17" func="var" arg="dir" op="equ" val="norm">
                        <dgm:alg type="tx">
                          <dgm:param type="txAnchorVertCh" val="mid"/>
                          <dgm:param type="parTxLTRAlign" val="l"/>
                        </dgm:alg>
                      </dgm:if>
                      <dgm:else name="Name18">
                        <dgm:alg type="tx">
                          <dgm:param type="txAnchorVertCh" val="mid"/>
                          <dgm:param type="parTxLTRAlign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 node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FCD731-09EE-4F27-B9EC-CC6503BF09DA}" type="datetimeFigureOut">
              <a:rPr lang="es-ES" smtClean="0"/>
              <a:t>15/07/2016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99FBE3-8B0E-41CC-A110-575596A2872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071934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1" name="Shape 51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12" name="Shape 51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0A914C-0894-4EFC-840D-500232779235}" type="slidenum">
              <a:rPr lang="es-CO" smtClean="0"/>
              <a:t>28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3726943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0A914C-0894-4EFC-840D-500232779235}" type="slidenum">
              <a:rPr lang="es-CO" smtClean="0"/>
              <a:t>29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2839297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0A914C-0894-4EFC-840D-500232779235}" type="slidenum">
              <a:rPr lang="es-CO" smtClean="0"/>
              <a:t>30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349323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0A914C-0894-4EFC-840D-500232779235}" type="slidenum">
              <a:rPr lang="es-CO" smtClean="0"/>
              <a:t>31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6100205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0A914C-0894-4EFC-840D-500232779235}" type="slidenum">
              <a:rPr lang="es-CO" smtClean="0"/>
              <a:t>32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1126977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0A914C-0894-4EFC-840D-500232779235}" type="slidenum">
              <a:rPr lang="es-CO" smtClean="0"/>
              <a:t>33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340924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0A914C-0894-4EFC-840D-500232779235}" type="slidenum">
              <a:rPr lang="es-CO" smtClean="0"/>
              <a:t>34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1939454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Shape 19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97" name="Shape 19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144369304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Shape 19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97" name="Shape 19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72375403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Shape 19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97" name="Shape 19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7237540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" name="Shape 59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94" name="Shape 59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0A914C-0894-4EFC-840D-500232779235}" type="slidenum">
              <a:rPr lang="es-CO" smtClean="0"/>
              <a:t>40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193945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8" name="Shape 60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09" name="Shape 60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Shape 19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197" name="Shape 19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7424872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Shape 19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197" name="Shape 19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Shape 19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197" name="Shape 19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0A914C-0894-4EFC-840D-500232779235}" type="slidenum">
              <a:rPr lang="es-CO" smtClean="0"/>
              <a:t>24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994853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0A914C-0894-4EFC-840D-500232779235}" type="slidenum">
              <a:rPr lang="es-CO" smtClean="0"/>
              <a:t>25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415127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0A914C-0894-4EFC-840D-500232779235}" type="slidenum">
              <a:rPr lang="es-CO" smtClean="0"/>
              <a:t>27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847749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45720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91440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137160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182880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3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ctr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8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ctr" rtl="0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4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 sz="1200" b="0" i="0" u="none" strike="noStrike" cap="none" baseline="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r">
              <a:buSzPct val="25000"/>
            </a:pPr>
            <a:fld id="{00000000-1234-1234-1234-123412341234}" type="slidenum">
              <a:rPr lang="es-CO"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SzPct val="25000"/>
              </a:pPr>
              <a:t>‹Nº›</a:t>
            </a:fld>
            <a:endParaRPr lang="es-CO" sz="1200">
              <a:solidFill>
                <a:srgbClr val="89898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166318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C7E76-0D59-43AD-BB79-EAE2667CA786}" type="datetimeFigureOut">
              <a:rPr lang="es-CO" smtClean="0"/>
              <a:t>15/07/2016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705E0-4D44-457F-BA8A-2BA5176133F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627326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C7E76-0D59-43AD-BB79-EAE2667CA786}" type="datetimeFigureOut">
              <a:rPr lang="es-CO" smtClean="0"/>
              <a:t>15/07/2016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705E0-4D44-457F-BA8A-2BA5176133F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768681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C7E76-0D59-43AD-BB79-EAE2667CA786}" type="datetimeFigureOut">
              <a:rPr lang="es-CO" smtClean="0"/>
              <a:t>15/07/2016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705E0-4D44-457F-BA8A-2BA5176133F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04956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C7E76-0D59-43AD-BB79-EAE2667CA786}" type="datetimeFigureOut">
              <a:rPr lang="es-CO" smtClean="0"/>
              <a:t>15/07/2016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705E0-4D44-457F-BA8A-2BA5176133F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086560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C7E76-0D59-43AD-BB79-EAE2667CA786}" type="datetimeFigureOut">
              <a:rPr lang="es-CO" smtClean="0"/>
              <a:t>15/07/2016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705E0-4D44-457F-BA8A-2BA5176133F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442399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C7E76-0D59-43AD-BB79-EAE2667CA786}" type="datetimeFigureOut">
              <a:rPr lang="es-CO" smtClean="0"/>
              <a:t>15/07/2016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705E0-4D44-457F-BA8A-2BA5176133F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378350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C7E76-0D59-43AD-BB79-EAE2667CA786}" type="datetimeFigureOut">
              <a:rPr lang="es-CO" smtClean="0"/>
              <a:t>15/07/2016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705E0-4D44-457F-BA8A-2BA5176133F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157713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C7E76-0D59-43AD-BB79-EAE2667CA786}" type="datetimeFigureOut">
              <a:rPr lang="es-CO" smtClean="0"/>
              <a:t>15/07/2016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705E0-4D44-457F-BA8A-2BA5176133F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3072783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C7E76-0D59-43AD-BB79-EAE2667CA786}" type="datetimeFigureOut">
              <a:rPr lang="es-CO" smtClean="0"/>
              <a:t>15/07/2016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705E0-4D44-457F-BA8A-2BA5176133F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287421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n blanco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/>
          <p:nvPr/>
        </p:nvSpPr>
        <p:spPr>
          <a:xfrm>
            <a:off x="0" y="261937"/>
            <a:ext cx="5616575" cy="93662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ctr"/>
            <a:endParaRPr sz="2400" b="1" kern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  <a:rtl val="0"/>
            </a:endParaRPr>
          </a:p>
        </p:txBody>
      </p:sp>
      <p:grpSp>
        <p:nvGrpSpPr>
          <p:cNvPr id="23" name="Shape 23"/>
          <p:cNvGrpSpPr/>
          <p:nvPr/>
        </p:nvGrpSpPr>
        <p:grpSpPr>
          <a:xfrm>
            <a:off x="431799" y="114299"/>
            <a:ext cx="4432299" cy="1154112"/>
            <a:chOff x="6189257" y="6093296"/>
            <a:chExt cx="2919247" cy="757381"/>
          </a:xfrm>
        </p:grpSpPr>
        <p:pic>
          <p:nvPicPr>
            <p:cNvPr id="24" name="Shape 24"/>
            <p:cNvPicPr preferRelativeResize="0"/>
            <p:nvPr/>
          </p:nvPicPr>
          <p:blipFill rotWithShape="1">
            <a:blip r:embed="rId2">
              <a:alphaModFix/>
            </a:blip>
            <a:srcRect/>
            <a:stretch/>
          </p:blipFill>
          <p:spPr>
            <a:xfrm>
              <a:off x="7590492" y="6093296"/>
              <a:ext cx="1518011" cy="75738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5" name="Shape 25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6189257" y="6294092"/>
              <a:ext cx="1401234" cy="355789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7103383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y objetos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/>
          <p:nvPr/>
        </p:nvSpPr>
        <p:spPr>
          <a:xfrm>
            <a:off x="0" y="261937"/>
            <a:ext cx="5616575" cy="93662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ctr"/>
            <a:endParaRPr sz="2400" b="1" kern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  <a:rtl val="0"/>
            </a:endParaRPr>
          </a:p>
        </p:txBody>
      </p:sp>
      <p:grpSp>
        <p:nvGrpSpPr>
          <p:cNvPr id="28" name="Shape 28"/>
          <p:cNvGrpSpPr/>
          <p:nvPr/>
        </p:nvGrpSpPr>
        <p:grpSpPr>
          <a:xfrm>
            <a:off x="431799" y="114299"/>
            <a:ext cx="4432299" cy="1154112"/>
            <a:chOff x="6189257" y="6093296"/>
            <a:chExt cx="2919247" cy="757381"/>
          </a:xfrm>
        </p:grpSpPr>
        <p:pic>
          <p:nvPicPr>
            <p:cNvPr id="29" name="Shape 29"/>
            <p:cNvPicPr preferRelativeResize="0"/>
            <p:nvPr/>
          </p:nvPicPr>
          <p:blipFill rotWithShape="1">
            <a:blip r:embed="rId2">
              <a:alphaModFix/>
            </a:blip>
            <a:srcRect/>
            <a:stretch/>
          </p:blipFill>
          <p:spPr>
            <a:xfrm>
              <a:off x="7590492" y="6093296"/>
              <a:ext cx="1518011" cy="75738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0" name="Shape 30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6189257" y="6294092"/>
              <a:ext cx="1401234" cy="35578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1" name="Shape 31"/>
          <p:cNvSpPr txBox="1">
            <a:spLocks noGrp="1"/>
          </p:cNvSpPr>
          <p:nvPr>
            <p:ph type="title"/>
          </p:nvPr>
        </p:nvSpPr>
        <p:spPr>
          <a:xfrm>
            <a:off x="457200" y="1428744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spcBef>
                <a:spcPts val="0"/>
              </a:spcBef>
              <a:defRPr sz="4000">
                <a:solidFill>
                  <a:srgbClr val="8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rtl="0">
              <a:spcBef>
                <a:spcPts val="0"/>
              </a:spcBef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rtl="0">
              <a:spcBef>
                <a:spcPts val="0"/>
              </a:spcBef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rtl="0">
              <a:spcBef>
                <a:spcPts val="0"/>
              </a:spcBef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rtl="0">
              <a:spcBef>
                <a:spcPts val="0"/>
              </a:spcBef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rtl="0">
              <a:spcBef>
                <a:spcPts val="0"/>
              </a:spcBef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rtl="0">
              <a:spcBef>
                <a:spcPts val="0"/>
              </a:spcBef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rtl="0">
              <a:spcBef>
                <a:spcPts val="0"/>
              </a:spcBef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rtl="0">
              <a:spcBef>
                <a:spcPts val="0"/>
              </a:spcBef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body" idx="1"/>
          </p:nvPr>
        </p:nvSpPr>
        <p:spPr>
          <a:xfrm>
            <a:off x="457200" y="2714619"/>
            <a:ext cx="8229600" cy="34115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>
                <a:latin typeface="Arial"/>
                <a:ea typeface="Arial"/>
                <a:cs typeface="Arial"/>
                <a:sym typeface="Arial"/>
              </a:defRPr>
            </a:lvl1pPr>
            <a:lvl2pPr rtl="0">
              <a:spcBef>
                <a:spcPts val="0"/>
              </a:spcBef>
              <a:defRPr>
                <a:latin typeface="Arial"/>
                <a:ea typeface="Arial"/>
                <a:cs typeface="Arial"/>
                <a:sym typeface="Arial"/>
              </a:defRPr>
            </a:lvl2pPr>
            <a:lvl3pPr rtl="0">
              <a:spcBef>
                <a:spcPts val="0"/>
              </a:spcBef>
              <a:defRPr>
                <a:latin typeface="Arial"/>
                <a:ea typeface="Arial"/>
                <a:cs typeface="Arial"/>
                <a:sym typeface="Arial"/>
              </a:defRPr>
            </a:lvl3pPr>
            <a:lvl4pPr rtl="0">
              <a:spcBef>
                <a:spcPts val="0"/>
              </a:spcBef>
              <a:defRPr>
                <a:latin typeface="Arial"/>
                <a:ea typeface="Arial"/>
                <a:cs typeface="Arial"/>
                <a:sym typeface="Arial"/>
              </a:defRPr>
            </a:lvl4pPr>
            <a:lvl5pPr rtl="0">
              <a:spcBef>
                <a:spcPts val="0"/>
              </a:spcBef>
              <a:defRPr>
                <a:latin typeface="Arial"/>
                <a:ea typeface="Arial"/>
                <a:cs typeface="Arial"/>
                <a:sym typeface="Arial"/>
              </a:defRPr>
            </a:lvl5pPr>
            <a:lvl6pPr rtl="0">
              <a:spcBef>
                <a:spcPts val="0"/>
              </a:spcBef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rtl="0">
              <a:spcBef>
                <a:spcPts val="0"/>
              </a:spcBef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rtl="0">
              <a:spcBef>
                <a:spcPts val="0"/>
              </a:spcBef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rtl="0">
              <a:spcBef>
                <a:spcPts val="0"/>
              </a:spcBef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33" name="Shape 3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 sz="1200" b="0" i="0" u="none" strike="noStrike" cap="none" baseline="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r">
              <a:buSzPct val="25000"/>
            </a:pPr>
            <a:fld id="{00000000-1234-1234-1234-123412341234}" type="slidenum">
              <a:rPr lang="es-CO"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SzPct val="25000"/>
              </a:pPr>
              <a:t>‹Nº›</a:t>
            </a:fld>
            <a:endParaRPr lang="es-CO" sz="1200">
              <a:solidFill>
                <a:srgbClr val="89898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566816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Encabezado de Sección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l" rtl="0">
              <a:spcBef>
                <a:spcPts val="0"/>
              </a:spcBef>
              <a:defRPr sz="4000" b="1" cap="none">
                <a:solidFill>
                  <a:srgbClr val="8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rtl="0">
              <a:spcBef>
                <a:spcPts val="0"/>
              </a:spcBef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rtl="0">
              <a:spcBef>
                <a:spcPts val="0"/>
              </a:spcBef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rtl="0">
              <a:spcBef>
                <a:spcPts val="0"/>
              </a:spcBef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rtl="0">
              <a:spcBef>
                <a:spcPts val="0"/>
              </a:spcBef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rtl="0">
              <a:spcBef>
                <a:spcPts val="0"/>
              </a:spcBef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rtl="0">
              <a:spcBef>
                <a:spcPts val="0"/>
              </a:spcBef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rtl="0">
              <a:spcBef>
                <a:spcPts val="0"/>
              </a:spcBef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rtl="0">
              <a:spcBef>
                <a:spcPts val="0"/>
              </a:spcBef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body" idx="1"/>
          </p:nvPr>
        </p:nvSpPr>
        <p:spPr>
          <a:xfrm>
            <a:off x="722312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Clr>
                <a:srgbClr val="888888"/>
              </a:buClr>
              <a:buFont typeface="Arial"/>
              <a:buNone/>
              <a:defRPr sz="20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1800">
                <a:solidFill>
                  <a:srgbClr val="888888"/>
                </a:solidFill>
              </a:defRPr>
            </a:lvl2pPr>
            <a:lvl3pPr marL="9144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1600">
                <a:solidFill>
                  <a:srgbClr val="888888"/>
                </a:solidFill>
              </a:defRPr>
            </a:lvl3pPr>
            <a:lvl4pPr marL="13716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4pPr>
            <a:lvl5pPr marL="18288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5pPr>
            <a:lvl6pPr marL="22860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6pPr>
            <a:lvl7pPr marL="27432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7pPr>
            <a:lvl8pPr marL="32004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8pPr>
            <a:lvl9pPr marL="36576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 sz="1200" b="0" i="0" u="none" strike="noStrike" cap="none" baseline="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50" name="Shape 5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r">
              <a:buSzPct val="25000"/>
            </a:pPr>
            <a:fld id="{00000000-1234-1234-1234-123412341234}" type="slidenum">
              <a:rPr lang="es-CO"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SzPct val="25000"/>
              </a:pPr>
              <a:t>‹Nº›</a:t>
            </a:fld>
            <a:endParaRPr lang="es-CO" sz="1200">
              <a:solidFill>
                <a:srgbClr val="89898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7" name="Shape 28"/>
          <p:cNvGrpSpPr/>
          <p:nvPr userDrawn="1"/>
        </p:nvGrpSpPr>
        <p:grpSpPr>
          <a:xfrm>
            <a:off x="431799" y="114299"/>
            <a:ext cx="4432299" cy="1154112"/>
            <a:chOff x="6189257" y="6093296"/>
            <a:chExt cx="2919247" cy="757381"/>
          </a:xfrm>
        </p:grpSpPr>
        <p:pic>
          <p:nvPicPr>
            <p:cNvPr id="8" name="Shape 29"/>
            <p:cNvPicPr preferRelativeResize="0"/>
            <p:nvPr/>
          </p:nvPicPr>
          <p:blipFill rotWithShape="1">
            <a:blip r:embed="rId2">
              <a:alphaModFix/>
            </a:blip>
            <a:srcRect/>
            <a:stretch/>
          </p:blipFill>
          <p:spPr>
            <a:xfrm>
              <a:off x="7590492" y="6093296"/>
              <a:ext cx="1518011" cy="75738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" name="Shape 30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6189257" y="6294092"/>
              <a:ext cx="1401234" cy="355789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4600098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Imagen con título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>
            <a:spLocks noGrp="1"/>
          </p:cNvSpPr>
          <p:nvPr>
            <p:ph type="title"/>
          </p:nvPr>
        </p:nvSpPr>
        <p:spPr>
          <a:xfrm>
            <a:off x="285719" y="4800600"/>
            <a:ext cx="8572560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ctr" rtl="0">
              <a:spcBef>
                <a:spcPts val="0"/>
              </a:spcBef>
              <a:defRPr sz="2400" b="1">
                <a:solidFill>
                  <a:srgbClr val="8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rtl="0">
              <a:spcBef>
                <a:spcPts val="0"/>
              </a:spcBef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rtl="0">
              <a:spcBef>
                <a:spcPts val="0"/>
              </a:spcBef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rtl="0">
              <a:spcBef>
                <a:spcPts val="0"/>
              </a:spcBef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rtl="0">
              <a:spcBef>
                <a:spcPts val="0"/>
              </a:spcBef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rtl="0">
              <a:spcBef>
                <a:spcPts val="0"/>
              </a:spcBef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rtl="0">
              <a:spcBef>
                <a:spcPts val="0"/>
              </a:spcBef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rtl="0">
              <a:spcBef>
                <a:spcPts val="0"/>
              </a:spcBef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rtl="0">
              <a:spcBef>
                <a:spcPts val="0"/>
              </a:spcBef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4" name="Shape 54"/>
          <p:cNvSpPr>
            <a:spLocks noGrp="1"/>
          </p:cNvSpPr>
          <p:nvPr>
            <p:ph type="pic" idx="2"/>
          </p:nvPr>
        </p:nvSpPr>
        <p:spPr>
          <a:xfrm>
            <a:off x="285719" y="1428734"/>
            <a:ext cx="8572560" cy="3298838"/>
          </a:xfrm>
          <a:prstGeom prst="rect">
            <a:avLst/>
          </a:prstGeom>
          <a:noFill/>
          <a:ln>
            <a:noFill/>
          </a:ln>
        </p:spPr>
      </p:sp>
      <p:sp>
        <p:nvSpPr>
          <p:cNvPr id="55" name="Shape 55"/>
          <p:cNvSpPr txBox="1">
            <a:spLocks noGrp="1"/>
          </p:cNvSpPr>
          <p:nvPr>
            <p:ph type="body" idx="1"/>
          </p:nvPr>
        </p:nvSpPr>
        <p:spPr>
          <a:xfrm>
            <a:off x="285719" y="5367337"/>
            <a:ext cx="8572560" cy="49055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algn="ctr" rtl="0">
              <a:spcBef>
                <a:spcPts val="0"/>
              </a:spcBef>
              <a:buFont typeface="Arial"/>
              <a:buNone/>
              <a:defRPr sz="2000" u="none">
                <a:latin typeface="Arial"/>
                <a:ea typeface="Arial"/>
                <a:cs typeface="Arial"/>
                <a:sym typeface="Arial"/>
              </a:defRPr>
            </a:lvl1pPr>
            <a:lvl2pPr marL="457200" indent="0" rtl="0">
              <a:spcBef>
                <a:spcPts val="0"/>
              </a:spcBef>
              <a:buFont typeface="Calibri"/>
              <a:buNone/>
              <a:defRPr sz="1200"/>
            </a:lvl2pPr>
            <a:lvl3pPr marL="914400" indent="0" rtl="0">
              <a:spcBef>
                <a:spcPts val="0"/>
              </a:spcBef>
              <a:buFont typeface="Calibri"/>
              <a:buNone/>
              <a:defRPr sz="1000"/>
            </a:lvl3pPr>
            <a:lvl4pPr marL="1371600" indent="0" rtl="0">
              <a:spcBef>
                <a:spcPts val="0"/>
              </a:spcBef>
              <a:buFont typeface="Calibri"/>
              <a:buNone/>
              <a:defRPr sz="900"/>
            </a:lvl4pPr>
            <a:lvl5pPr marL="1828800" indent="0" rtl="0">
              <a:spcBef>
                <a:spcPts val="0"/>
              </a:spcBef>
              <a:buFont typeface="Calibri"/>
              <a:buNone/>
              <a:defRPr sz="900"/>
            </a:lvl5pPr>
            <a:lvl6pPr marL="2286000" indent="0" rtl="0">
              <a:spcBef>
                <a:spcPts val="0"/>
              </a:spcBef>
              <a:buFont typeface="Calibri"/>
              <a:buNone/>
              <a:defRPr sz="900"/>
            </a:lvl6pPr>
            <a:lvl7pPr marL="2743200" indent="0" rtl="0">
              <a:spcBef>
                <a:spcPts val="0"/>
              </a:spcBef>
              <a:buFont typeface="Calibri"/>
              <a:buNone/>
              <a:defRPr sz="900"/>
            </a:lvl7pPr>
            <a:lvl8pPr marL="3200400" indent="0" rtl="0">
              <a:spcBef>
                <a:spcPts val="0"/>
              </a:spcBef>
              <a:buFont typeface="Calibri"/>
              <a:buNone/>
              <a:defRPr sz="900"/>
            </a:lvl8pPr>
            <a:lvl9pPr marL="3657600" indent="0" rtl="0">
              <a:spcBef>
                <a:spcPts val="0"/>
              </a:spcBef>
              <a:buFont typeface="Calibri"/>
              <a:buNone/>
              <a:defRPr sz="900"/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 sz="1200" b="0" i="0" u="none" strike="noStrike" cap="none" baseline="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r">
              <a:buSzPct val="25000"/>
            </a:pPr>
            <a:fld id="{00000000-1234-1234-1234-123412341234}" type="slidenum">
              <a:rPr lang="es-CO"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SzPct val="25000"/>
              </a:pPr>
              <a:t>‹Nº›</a:t>
            </a:fld>
            <a:endParaRPr lang="es-CO" sz="1200">
              <a:solidFill>
                <a:srgbClr val="89898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944175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Diapositiva de cierre 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Shape 6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68263" y="-82550"/>
            <a:ext cx="9393238" cy="694054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64308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ítulo y objetos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" name="Shape 62"/>
          <p:cNvGrpSpPr/>
          <p:nvPr/>
        </p:nvGrpSpPr>
        <p:grpSpPr>
          <a:xfrm>
            <a:off x="6189257" y="6093296"/>
            <a:ext cx="2919247" cy="757381"/>
            <a:chOff x="6189257" y="6093296"/>
            <a:chExt cx="2919247" cy="757381"/>
          </a:xfrm>
        </p:grpSpPr>
        <p:pic>
          <p:nvPicPr>
            <p:cNvPr id="63" name="Shape 63"/>
            <p:cNvPicPr preferRelativeResize="0"/>
            <p:nvPr/>
          </p:nvPicPr>
          <p:blipFill rotWithShape="1">
            <a:blip r:embed="rId2">
              <a:alphaModFix/>
            </a:blip>
            <a:srcRect/>
            <a:stretch/>
          </p:blipFill>
          <p:spPr>
            <a:xfrm>
              <a:off x="7590492" y="6093296"/>
              <a:ext cx="1518011" cy="75738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4" name="Shape 64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6189257" y="6294092"/>
              <a:ext cx="1401234" cy="355789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40225462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C7E76-0D59-43AD-BB79-EAE2667CA786}" type="datetimeFigureOut">
              <a:rPr lang="es-CO" smtClean="0"/>
              <a:t>15/07/2016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705E0-4D44-457F-BA8A-2BA5176133F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58219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C7E76-0D59-43AD-BB79-EAE2667CA786}" type="datetimeFigureOut">
              <a:rPr lang="es-CO" smtClean="0"/>
              <a:t>15/07/2016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705E0-4D44-457F-BA8A-2BA5176133F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160808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45720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91440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137160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182880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3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indent="-76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 sz="1200" b="0" i="0" u="none" strike="noStrike" cap="none" baseline="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kern="0">
              <a:rtl val="0"/>
            </a:endParaRPr>
          </a:p>
        </p:txBody>
      </p:sp>
      <p:sp>
        <p:nvSpPr>
          <p:cNvPr id="12" name="Shape 1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kern="0">
              <a:rtl val="0"/>
            </a:endParaRPr>
          </a:p>
        </p:txBody>
      </p:sp>
      <p:sp>
        <p:nvSpPr>
          <p:cNvPr id="13" name="Shape 1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r">
              <a:buSzPct val="25000"/>
            </a:pPr>
            <a:fld id="{00000000-1234-1234-1234-123412341234}" type="slidenum">
              <a:rPr lang="es-CO" sz="1200" b="1" kern="0">
                <a:solidFill>
                  <a:srgbClr val="898989"/>
                </a:solidFill>
                <a:ea typeface="Arial"/>
                <a:cs typeface="Arial"/>
                <a:sym typeface="Arial"/>
                <a:rtl val="0"/>
              </a:rPr>
              <a:pPr algn="r">
                <a:buSzPct val="25000"/>
              </a:pPr>
              <a:t>‹Nº›</a:t>
            </a:fld>
            <a:endParaRPr lang="es-CO" sz="1200" b="1" kern="0">
              <a:solidFill>
                <a:srgbClr val="898989"/>
              </a:solidFill>
              <a:ea typeface="Arial"/>
              <a:cs typeface="Arial"/>
              <a:sym typeface="Arial"/>
              <a:rtl val="0"/>
            </a:endParaRPr>
          </a:p>
        </p:txBody>
      </p:sp>
      <p:pic>
        <p:nvPicPr>
          <p:cNvPr id="14" name="Shape 14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-26988" y="0"/>
            <a:ext cx="9282113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60553205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6" r:id="rId5"/>
    <p:sldLayoutId id="2147483667" r:id="rId6"/>
    <p:sldLayoutId id="2147483668" r:id="rId7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4C7E76-0D59-43AD-BB79-EAE2667CA786}" type="datetimeFigureOut">
              <a:rPr lang="es-CO" smtClean="0"/>
              <a:t>15/07/2016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8705E0-4D44-457F-BA8A-2BA5176133F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71392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image" Target="../media/image12.png"/><Relationship Id="rId7" Type="http://schemas.openxmlformats.org/officeDocument/2006/relationships/diagramColors" Target="../diagrams/colors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infografia_tabloide_curvas.pdf" TargetMode="Externa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2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6.xml"/><Relationship Id="rId3" Type="http://schemas.openxmlformats.org/officeDocument/2006/relationships/image" Target="../media/image12.png"/><Relationship Id="rId7" Type="http://schemas.openxmlformats.org/officeDocument/2006/relationships/diagramColors" Target="../diagrams/colors6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diagramQuickStyle" Target="../diagrams/quickStyle6.xml"/><Relationship Id="rId5" Type="http://schemas.openxmlformats.org/officeDocument/2006/relationships/diagramLayout" Target="../diagrams/layout6.xml"/><Relationship Id="rId4" Type="http://schemas.openxmlformats.org/officeDocument/2006/relationships/diagramData" Target="../diagrams/data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8.xml"/><Relationship Id="rId3" Type="http://schemas.openxmlformats.org/officeDocument/2006/relationships/image" Target="../media/image22.png"/><Relationship Id="rId7" Type="http://schemas.openxmlformats.org/officeDocument/2006/relationships/diagramQuickStyle" Target="../diagrams/quickStyle8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8.xml"/><Relationship Id="rId5" Type="http://schemas.openxmlformats.org/officeDocument/2006/relationships/diagramData" Target="../diagrams/data8.xml"/><Relationship Id="rId4" Type="http://schemas.openxmlformats.org/officeDocument/2006/relationships/image" Target="../media/image23.png"/><Relationship Id="rId9" Type="http://schemas.microsoft.com/office/2007/relationships/diagramDrawing" Target="../diagrams/drawing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youtube.com/watch?v=8HI5AaHYmfw" TargetMode="Externa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NDNCQJHcH1E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et8OH7tfWps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9.xml"/><Relationship Id="rId3" Type="http://schemas.openxmlformats.org/officeDocument/2006/relationships/image" Target="../media/image26.png"/><Relationship Id="rId7" Type="http://schemas.openxmlformats.org/officeDocument/2006/relationships/diagramLayout" Target="../diagrams/layout9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6" Type="http://schemas.openxmlformats.org/officeDocument/2006/relationships/diagramData" Target="../diagrams/data9.xml"/><Relationship Id="rId5" Type="http://schemas.openxmlformats.org/officeDocument/2006/relationships/image" Target="../media/image28.jpg"/><Relationship Id="rId10" Type="http://schemas.microsoft.com/office/2007/relationships/diagramDrawing" Target="../diagrams/drawing9.xml"/><Relationship Id="rId4" Type="http://schemas.openxmlformats.org/officeDocument/2006/relationships/image" Target="../media/image27.jpg"/><Relationship Id="rId9" Type="http://schemas.openxmlformats.org/officeDocument/2006/relationships/diagramColors" Target="../diagrams/colors9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0.xml"/><Relationship Id="rId3" Type="http://schemas.openxmlformats.org/officeDocument/2006/relationships/image" Target="../media/image27.jpg"/><Relationship Id="rId7" Type="http://schemas.openxmlformats.org/officeDocument/2006/relationships/diagramQuickStyle" Target="../diagrams/quickStyle10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6" Type="http://schemas.openxmlformats.org/officeDocument/2006/relationships/diagramLayout" Target="../diagrams/layout10.xml"/><Relationship Id="rId5" Type="http://schemas.openxmlformats.org/officeDocument/2006/relationships/diagramData" Target="../diagrams/data10.xml"/><Relationship Id="rId10" Type="http://schemas.openxmlformats.org/officeDocument/2006/relationships/image" Target="../media/image36.png"/><Relationship Id="rId4" Type="http://schemas.openxmlformats.org/officeDocument/2006/relationships/image" Target="../media/image28.jpg"/><Relationship Id="rId9" Type="http://schemas.microsoft.com/office/2007/relationships/diagramDrawing" Target="../diagrams/drawing10.xm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1.xml"/><Relationship Id="rId3" Type="http://schemas.openxmlformats.org/officeDocument/2006/relationships/image" Target="../media/image27.jpg"/><Relationship Id="rId7" Type="http://schemas.openxmlformats.org/officeDocument/2006/relationships/diagramQuickStyle" Target="../diagrams/quickStyle11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6" Type="http://schemas.openxmlformats.org/officeDocument/2006/relationships/diagramLayout" Target="../diagrams/layout11.xml"/><Relationship Id="rId5" Type="http://schemas.openxmlformats.org/officeDocument/2006/relationships/diagramData" Target="../diagrams/data11.xml"/><Relationship Id="rId4" Type="http://schemas.openxmlformats.org/officeDocument/2006/relationships/image" Target="../media/image28.jpg"/><Relationship Id="rId9" Type="http://schemas.microsoft.com/office/2007/relationships/diagramDrawing" Target="../diagrams/drawing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mailto:inspeccioneducacion@yopal-casanare.gov.co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jpeg"/><Relationship Id="rId4" Type="http://schemas.openxmlformats.org/officeDocument/2006/relationships/hyperlink" Target="mailto:compalconvescolar@gmail.com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1331640" y="2132856"/>
            <a:ext cx="640871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s-ES" dirty="0" smtClean="0">
                <a:solidFill>
                  <a:srgbClr val="00B050"/>
                </a:solidFill>
              </a:rPr>
              <a:t>Retos </a:t>
            </a:r>
            <a:r>
              <a:rPr lang="es-ES" dirty="0">
                <a:solidFill>
                  <a:srgbClr val="00B050"/>
                </a:solidFill>
              </a:rPr>
              <a:t>de los Comités Escolares en el Marco del Sistema Nacional de Convivencia Escolar</a:t>
            </a:r>
            <a:r>
              <a:rPr lang="es-ES" dirty="0" smtClean="0">
                <a:solidFill>
                  <a:srgbClr val="00B050"/>
                </a:solidFill>
              </a:rPr>
              <a:t>.</a:t>
            </a:r>
          </a:p>
          <a:p>
            <a:pPr lvl="0"/>
            <a:endParaRPr lang="es-CO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s-ES" dirty="0" smtClean="0">
                <a:solidFill>
                  <a:srgbClr val="FF3333"/>
                </a:solidFill>
              </a:rPr>
              <a:t>Contexto normativo de los Manuales </a:t>
            </a:r>
            <a:r>
              <a:rPr lang="es-ES" dirty="0">
                <a:solidFill>
                  <a:srgbClr val="FF3333"/>
                </a:solidFill>
              </a:rPr>
              <a:t>de </a:t>
            </a:r>
            <a:r>
              <a:rPr lang="es-ES" dirty="0" smtClean="0">
                <a:solidFill>
                  <a:srgbClr val="FF3333"/>
                </a:solidFill>
              </a:rPr>
              <a:t>Convivencia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s-ES" dirty="0" smtClean="0">
                <a:solidFill>
                  <a:srgbClr val="FF3333"/>
                </a:solidFill>
              </a:rPr>
              <a:t>Tensiones </a:t>
            </a:r>
            <a:r>
              <a:rPr lang="es-ES" dirty="0">
                <a:solidFill>
                  <a:srgbClr val="FF3333"/>
                </a:solidFill>
              </a:rPr>
              <a:t>comunes en los manuales de </a:t>
            </a:r>
            <a:r>
              <a:rPr lang="es-ES" dirty="0" smtClean="0">
                <a:solidFill>
                  <a:srgbClr val="FF3333"/>
                </a:solidFill>
              </a:rPr>
              <a:t>Convivencia</a:t>
            </a:r>
          </a:p>
          <a:p>
            <a:pPr lvl="0"/>
            <a:endParaRPr lang="es-ES" dirty="0">
              <a:solidFill>
                <a:srgbClr val="00B0F0"/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s-ES" dirty="0" smtClean="0">
                <a:solidFill>
                  <a:srgbClr val="00B050"/>
                </a:solidFill>
              </a:rPr>
              <a:t>Revisemos nuevamente el manual de convivencia.</a:t>
            </a:r>
            <a:endParaRPr lang="es-CO" dirty="0">
              <a:solidFill>
                <a:srgbClr val="00B050"/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2915816" y="1484784"/>
            <a:ext cx="3240360" cy="3745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/>
              <a:t>AGENDA</a:t>
            </a:r>
            <a:endParaRPr lang="es-CO" b="1" dirty="0"/>
          </a:p>
        </p:txBody>
      </p:sp>
    </p:spTree>
    <p:extLst>
      <p:ext uri="{BB962C8B-B14F-4D97-AF65-F5344CB8AC3E}">
        <p14:creationId xmlns:p14="http://schemas.microsoft.com/office/powerpoint/2010/main" val="2394617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4932040" y="332656"/>
            <a:ext cx="40859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s-MX" sz="3200" dirty="0" smtClean="0">
                <a:solidFill>
                  <a:srgbClr val="953735"/>
                </a:solidFill>
                <a:latin typeface="Calibri"/>
              </a:rPr>
              <a:t>Manuales Convivencia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s-MX" sz="3200" dirty="0" smtClean="0">
                <a:solidFill>
                  <a:srgbClr val="953735"/>
                </a:solidFill>
                <a:latin typeface="Calibri"/>
              </a:rPr>
              <a:t>A, B, C</a:t>
            </a:r>
            <a:endParaRPr lang="es-MX" sz="3200" dirty="0">
              <a:solidFill>
                <a:srgbClr val="C00000"/>
              </a:solidFill>
              <a:latin typeface="Calibri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323528" y="2333204"/>
            <a:ext cx="901799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dirty="0"/>
              <a:t>“El manual de convivencia puede entenderse como </a:t>
            </a:r>
            <a:r>
              <a:rPr lang="es-CO" dirty="0">
                <a:solidFill>
                  <a:srgbClr val="FF0000"/>
                </a:solidFill>
              </a:rPr>
              <a:t>una herramienta en la que se consignan los </a:t>
            </a:r>
            <a:r>
              <a:rPr lang="es-CO" b="1" dirty="0">
                <a:solidFill>
                  <a:srgbClr val="FF0000"/>
                </a:solidFill>
              </a:rPr>
              <a:t>acuerdos</a:t>
            </a:r>
            <a:r>
              <a:rPr lang="es-CO" dirty="0">
                <a:solidFill>
                  <a:srgbClr val="FF0000"/>
                </a:solidFill>
              </a:rPr>
              <a:t> de la comunidad educativa para facilitar y garantizar la armonía en la vida diaria de los establecimientos educativos</a:t>
            </a:r>
            <a:r>
              <a:rPr lang="es-CO" dirty="0"/>
              <a:t>. En este sentido, se definen las expectativas sobre la manera cómo deben actuar las personas que conforman la comunidad educativa, los recursos y procedimientos para dirimir conflictos, así como las consecuencias de incumplir los acuerdos (</a:t>
            </a:r>
            <a:r>
              <a:rPr lang="es-CO" dirty="0" err="1"/>
              <a:t>Chaux</a:t>
            </a:r>
            <a:r>
              <a:rPr lang="es-CO" dirty="0"/>
              <a:t>, Vargas Ibarra </a:t>
            </a:r>
            <a:r>
              <a:rPr lang="es-CO" dirty="0" err="1"/>
              <a:t>MIniski</a:t>
            </a:r>
            <a:r>
              <a:rPr lang="es-CO" dirty="0"/>
              <a:t> 2013)”</a:t>
            </a:r>
          </a:p>
        </p:txBody>
      </p:sp>
      <p:sp>
        <p:nvSpPr>
          <p:cNvPr id="4" name="Rectángulo 3"/>
          <p:cNvSpPr/>
          <p:nvPr/>
        </p:nvSpPr>
        <p:spPr>
          <a:xfrm>
            <a:off x="2915816" y="1409874"/>
            <a:ext cx="32239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Definición</a:t>
            </a:r>
            <a:endParaRPr lang="es-ES" sz="54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755576" y="4725144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JURÍDICO </a:t>
            </a:r>
            <a:endParaRPr lang="es-CO" dirty="0"/>
          </a:p>
        </p:txBody>
      </p:sp>
      <p:sp>
        <p:nvSpPr>
          <p:cNvPr id="6" name="CuadroTexto 5"/>
          <p:cNvSpPr txBox="1"/>
          <p:nvPr/>
        </p:nvSpPr>
        <p:spPr>
          <a:xfrm>
            <a:off x="5868144" y="4725144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PEDAGOGICO</a:t>
            </a:r>
            <a:endParaRPr lang="es-CO" dirty="0"/>
          </a:p>
        </p:txBody>
      </p:sp>
      <p:sp>
        <p:nvSpPr>
          <p:cNvPr id="9" name="Flecha derecha 8"/>
          <p:cNvSpPr/>
          <p:nvPr/>
        </p:nvSpPr>
        <p:spPr>
          <a:xfrm>
            <a:off x="899592" y="5301208"/>
            <a:ext cx="2448272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0" name="Flecha izquierda 9"/>
          <p:cNvSpPr/>
          <p:nvPr/>
        </p:nvSpPr>
        <p:spPr>
          <a:xfrm>
            <a:off x="5292080" y="5287859"/>
            <a:ext cx="2448272" cy="57606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0687" y="4708004"/>
            <a:ext cx="1418570" cy="1535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45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1" name="Shape 611"/>
          <p:cNvSpPr txBox="1"/>
          <p:nvPr/>
        </p:nvSpPr>
        <p:spPr>
          <a:xfrm>
            <a:off x="2951163" y="260350"/>
            <a:ext cx="6192837" cy="9366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r>
              <a:rPr lang="es-CO" sz="2800" b="1">
                <a:solidFill>
                  <a:srgbClr val="800000"/>
                </a:solidFill>
                <a:latin typeface="Arial"/>
                <a:ea typeface="Arial"/>
                <a:cs typeface="Arial"/>
                <a:sym typeface="Arial"/>
              </a:rPr>
              <a:t>Manual de Convivencia</a:t>
            </a:r>
          </a:p>
        </p:txBody>
      </p:sp>
      <p:grpSp>
        <p:nvGrpSpPr>
          <p:cNvPr id="612" name="Shape 612"/>
          <p:cNvGrpSpPr/>
          <p:nvPr/>
        </p:nvGrpSpPr>
        <p:grpSpPr>
          <a:xfrm>
            <a:off x="2035623" y="1460296"/>
            <a:ext cx="4840311" cy="4840311"/>
            <a:chOff x="1147524" y="0"/>
            <a:chExt cx="4840311" cy="4840311"/>
          </a:xfrm>
        </p:grpSpPr>
        <p:sp>
          <p:nvSpPr>
            <p:cNvPr id="613" name="Shape 613"/>
            <p:cNvSpPr/>
            <p:nvPr/>
          </p:nvSpPr>
          <p:spPr>
            <a:xfrm>
              <a:off x="1147524" y="0"/>
              <a:ext cx="4840311" cy="4840311"/>
            </a:xfrm>
            <a:prstGeom prst="quadArrow">
              <a:avLst>
                <a:gd name="adj1" fmla="val 2000"/>
                <a:gd name="adj2" fmla="val 4000"/>
                <a:gd name="adj3" fmla="val 5000"/>
              </a:avLst>
            </a:prstGeom>
            <a:solidFill>
              <a:srgbClr val="E7CFC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14" name="Shape 614"/>
            <p:cNvSpPr/>
            <p:nvPr/>
          </p:nvSpPr>
          <p:spPr>
            <a:xfrm>
              <a:off x="1462144" y="314619"/>
              <a:ext cx="1936123" cy="1936123"/>
            </a:xfrm>
            <a:prstGeom prst="roundRect">
              <a:avLst>
                <a:gd name="adj" fmla="val 16667"/>
              </a:avLst>
            </a:prstGeom>
            <a:solidFill>
              <a:srgbClr val="BF504D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15" name="Shape 615"/>
            <p:cNvSpPr txBox="1"/>
            <p:nvPr/>
          </p:nvSpPr>
          <p:spPr>
            <a:xfrm>
              <a:off x="1556658" y="409134"/>
              <a:ext cx="1747096" cy="1747096"/>
            </a:xfrm>
            <a:prstGeom prst="rect">
              <a:avLst/>
            </a:prstGeom>
            <a:noFill/>
            <a:ln>
              <a:noFill/>
            </a:ln>
          </p:spPr>
          <p:txBody>
            <a:bodyPr lIns="68575" tIns="68575" rIns="68575" bIns="685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s-CO" sz="18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1. Lectura de Contexto</a:t>
              </a:r>
            </a:p>
          </p:txBody>
        </p:sp>
        <p:sp>
          <p:nvSpPr>
            <p:cNvPr id="616" name="Shape 616"/>
            <p:cNvSpPr/>
            <p:nvPr/>
          </p:nvSpPr>
          <p:spPr>
            <a:xfrm>
              <a:off x="3737089" y="314619"/>
              <a:ext cx="1936123" cy="1936123"/>
            </a:xfrm>
            <a:prstGeom prst="roundRect">
              <a:avLst>
                <a:gd name="adj" fmla="val 16667"/>
              </a:avLst>
            </a:prstGeom>
            <a:solidFill>
              <a:schemeClr val="accent3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17" name="Shape 617"/>
            <p:cNvSpPr txBox="1"/>
            <p:nvPr/>
          </p:nvSpPr>
          <p:spPr>
            <a:xfrm>
              <a:off x="3831603" y="409134"/>
              <a:ext cx="1747096" cy="1747096"/>
            </a:xfrm>
            <a:prstGeom prst="rect">
              <a:avLst/>
            </a:prstGeom>
            <a:noFill/>
            <a:ln>
              <a:noFill/>
            </a:ln>
          </p:spPr>
          <p:txBody>
            <a:bodyPr lIns="68575" tIns="68575" rIns="68575" bIns="685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s-CO" sz="18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 2.Construcción colectiva de normas</a:t>
              </a:r>
            </a:p>
          </p:txBody>
        </p:sp>
        <p:sp>
          <p:nvSpPr>
            <p:cNvPr id="618" name="Shape 618"/>
            <p:cNvSpPr/>
            <p:nvPr/>
          </p:nvSpPr>
          <p:spPr>
            <a:xfrm>
              <a:off x="1462144" y="2589566"/>
              <a:ext cx="1936123" cy="1936123"/>
            </a:xfrm>
            <a:prstGeom prst="roundRect">
              <a:avLst>
                <a:gd name="adj" fmla="val 16667"/>
              </a:avLst>
            </a:prstGeom>
            <a:solidFill>
              <a:schemeClr val="accent4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19" name="Shape 619"/>
            <p:cNvSpPr txBox="1"/>
            <p:nvPr/>
          </p:nvSpPr>
          <p:spPr>
            <a:xfrm>
              <a:off x="1556658" y="2684080"/>
              <a:ext cx="1747096" cy="1747096"/>
            </a:xfrm>
            <a:prstGeom prst="rect">
              <a:avLst/>
            </a:prstGeom>
            <a:noFill/>
            <a:ln>
              <a:noFill/>
            </a:ln>
          </p:spPr>
          <p:txBody>
            <a:bodyPr lIns="68575" tIns="68575" rIns="68575" bIns="685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s-CO" sz="18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4. Protocolos para cada caso</a:t>
              </a:r>
            </a:p>
          </p:txBody>
        </p:sp>
        <p:sp>
          <p:nvSpPr>
            <p:cNvPr id="620" name="Shape 620"/>
            <p:cNvSpPr/>
            <p:nvPr/>
          </p:nvSpPr>
          <p:spPr>
            <a:xfrm>
              <a:off x="3737089" y="2589566"/>
              <a:ext cx="1936123" cy="1936123"/>
            </a:xfrm>
            <a:prstGeom prst="roundRect">
              <a:avLst>
                <a:gd name="adj" fmla="val 16667"/>
              </a:avLst>
            </a:prstGeom>
            <a:solidFill>
              <a:srgbClr val="49ACC5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21" name="Shape 621"/>
            <p:cNvSpPr txBox="1"/>
            <p:nvPr/>
          </p:nvSpPr>
          <p:spPr>
            <a:xfrm>
              <a:off x="3831603" y="2684080"/>
              <a:ext cx="1747096" cy="1747096"/>
            </a:xfrm>
            <a:prstGeom prst="rect">
              <a:avLst/>
            </a:prstGeom>
            <a:noFill/>
            <a:ln>
              <a:noFill/>
            </a:ln>
          </p:spPr>
          <p:txBody>
            <a:bodyPr lIns="68575" tIns="68575" rIns="68575" bIns="685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s-CO" sz="18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3. Inclusión de Pactos y Acuerdos  </a:t>
              </a:r>
            </a:p>
          </p:txBody>
        </p:sp>
      </p:grpSp>
      <p:sp>
        <p:nvSpPr>
          <p:cNvPr id="622" name="Shape 622"/>
          <p:cNvSpPr txBox="1"/>
          <p:nvPr/>
        </p:nvSpPr>
        <p:spPr>
          <a:xfrm>
            <a:off x="467543" y="6273348"/>
            <a:ext cx="8136903" cy="5847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s-CO" sz="3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Seguimiento Continuo </a:t>
            </a:r>
          </a:p>
        </p:txBody>
      </p:sp>
    </p:spTree>
    <p:extLst>
      <p:ext uri="{BB962C8B-B14F-4D97-AF65-F5344CB8AC3E}">
        <p14:creationId xmlns:p14="http://schemas.microsoft.com/office/powerpoint/2010/main" val="3535278403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2"/>
          <p:cNvSpPr txBox="1">
            <a:spLocks/>
          </p:cNvSpPr>
          <p:nvPr/>
        </p:nvSpPr>
        <p:spPr>
          <a:xfrm>
            <a:off x="722312" y="2619958"/>
            <a:ext cx="7772400" cy="1500187"/>
          </a:xfrm>
          <a:prstGeom prst="rect">
            <a:avLst/>
          </a:prstGeom>
        </p:spPr>
        <p:txBody>
          <a:bodyPr/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 lang="es-CO" kern="0" smtClean="0"/>
          </a:p>
          <a:p>
            <a:endParaRPr lang="es-CO" kern="0" smtClean="0"/>
          </a:p>
          <a:p>
            <a:endParaRPr lang="es-CO" kern="0" smtClean="0"/>
          </a:p>
          <a:p>
            <a:endParaRPr lang="es-CO" kern="0" smtClean="0"/>
          </a:p>
          <a:p>
            <a:endParaRPr lang="es-CO" kern="0" smtClean="0"/>
          </a:p>
          <a:p>
            <a:endParaRPr lang="es-CO" kern="0" smtClean="0"/>
          </a:p>
          <a:p>
            <a:endParaRPr lang="es-CO" kern="0" smtClean="0"/>
          </a:p>
          <a:p>
            <a:endParaRPr lang="es-CO" kern="0" smtClean="0"/>
          </a:p>
          <a:p>
            <a:endParaRPr lang="es-CO" kern="0" smtClean="0"/>
          </a:p>
          <a:p>
            <a:endParaRPr lang="es-CO" kern="0" smtClean="0"/>
          </a:p>
          <a:p>
            <a:endParaRPr lang="es-CO" kern="0" smtClean="0"/>
          </a:p>
          <a:p>
            <a:endParaRPr lang="es-CO" kern="0" dirty="0"/>
          </a:p>
        </p:txBody>
      </p:sp>
      <p:sp>
        <p:nvSpPr>
          <p:cNvPr id="3" name="Rectángulo 2"/>
          <p:cNvSpPr/>
          <p:nvPr/>
        </p:nvSpPr>
        <p:spPr>
          <a:xfrm>
            <a:off x="1915544" y="1409874"/>
            <a:ext cx="522450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Contenido Legal</a:t>
            </a:r>
            <a:endParaRPr lang="es-ES" sz="54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323528" y="2333204"/>
            <a:ext cx="901799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es-CO" dirty="0" smtClean="0"/>
              <a:t>Las disposiciones sobre  manuales de convivencia se encuentra en diferentes normas.</a:t>
            </a:r>
          </a:p>
          <a:p>
            <a:pPr marL="285750" indent="-285750">
              <a:buFontTx/>
              <a:buChar char="-"/>
            </a:pPr>
            <a:r>
              <a:rPr lang="es-CO" dirty="0" smtClean="0"/>
              <a:t>Existen algunas tensiones de diferentes derechos en relación al manual de Convivencia.</a:t>
            </a:r>
          </a:p>
          <a:p>
            <a:pPr marL="285750" indent="-285750">
              <a:buFontTx/>
              <a:buChar char="-"/>
            </a:pPr>
            <a:r>
              <a:rPr lang="es-CO" dirty="0" smtClean="0"/>
              <a:t>Es necesario saber cuales son los mínimos aspectos que deben contener los Manuales de Convivencia.</a:t>
            </a:r>
          </a:p>
          <a:p>
            <a:pPr marL="285750" indent="-285750">
              <a:buFontTx/>
              <a:buChar char="-"/>
            </a:pPr>
            <a:r>
              <a:rPr lang="es-CO" dirty="0" smtClean="0"/>
              <a:t>Saber la jerarquía entre normas es una habilidad necesaria para la revisión de manuales de Convivencia.</a:t>
            </a:r>
          </a:p>
          <a:p>
            <a:pPr marL="742950" lvl="1" indent="-285750">
              <a:buFontTx/>
              <a:buChar char="-"/>
            </a:pPr>
            <a:endParaRPr lang="es-CO" dirty="0"/>
          </a:p>
        </p:txBody>
      </p:sp>
      <p:sp>
        <p:nvSpPr>
          <p:cNvPr id="11" name="1 CuadroTexto"/>
          <p:cNvSpPr txBox="1"/>
          <p:nvPr/>
        </p:nvSpPr>
        <p:spPr>
          <a:xfrm>
            <a:off x="4932040" y="332656"/>
            <a:ext cx="40859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s-MX" sz="3200" dirty="0" smtClean="0">
                <a:solidFill>
                  <a:srgbClr val="953735"/>
                </a:solidFill>
                <a:latin typeface="Calibri"/>
              </a:rPr>
              <a:t>Manuales Convivencia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s-MX" sz="3200" dirty="0" smtClean="0">
                <a:solidFill>
                  <a:srgbClr val="953735"/>
                </a:solidFill>
                <a:latin typeface="Calibri"/>
              </a:rPr>
              <a:t>A, B, C</a:t>
            </a:r>
            <a:endParaRPr lang="es-MX" sz="3200" dirty="0">
              <a:solidFill>
                <a:srgbClr val="C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09300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Shape 190"/>
          <p:cNvSpPr/>
          <p:nvPr/>
        </p:nvSpPr>
        <p:spPr>
          <a:xfrm>
            <a:off x="0" y="6237312"/>
            <a:ext cx="9252599" cy="61290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algn="ctr"/>
            <a:endParaRPr kern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  <a:rtl val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316961"/>
            <a:ext cx="1512168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" name="2 Diagrama"/>
          <p:cNvGraphicFramePr/>
          <p:nvPr>
            <p:extLst>
              <p:ext uri="{D42A27DB-BD31-4B8C-83A1-F6EECF244321}">
                <p14:modId xmlns:p14="http://schemas.microsoft.com/office/powerpoint/2010/main" val="4130259833"/>
              </p:ext>
            </p:extLst>
          </p:nvPr>
        </p:nvGraphicFramePr>
        <p:xfrm>
          <a:off x="503040" y="1316960"/>
          <a:ext cx="8280920" cy="52268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4860032" y="116632"/>
            <a:ext cx="3923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>
                <a:solidFill>
                  <a:srgbClr val="FF0000"/>
                </a:solidFill>
              </a:rPr>
              <a:t>LOS MANUALES DE CONVIVENCIA DEBEN SER RESPETUOSOS DEL MARCO JURIDICO</a:t>
            </a:r>
            <a:endParaRPr lang="es-CO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689934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CuadroTexto"/>
          <p:cNvSpPr txBox="1"/>
          <p:nvPr/>
        </p:nvSpPr>
        <p:spPr>
          <a:xfrm>
            <a:off x="5004048" y="260648"/>
            <a:ext cx="413995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CO" sz="20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ＭＳ Ｐゴシック" pitchFamily="34" charset="-128"/>
                <a:cs typeface="Arial" pitchFamily="34" charset="0"/>
              </a:rPr>
              <a:t>LO QUE DIJO LA LEY 1620 DE 2013</a:t>
            </a:r>
            <a:endParaRPr lang="es-CO" sz="2000" b="1" dirty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  <p:sp>
        <p:nvSpPr>
          <p:cNvPr id="15" name="14 Rectángulo"/>
          <p:cNvSpPr/>
          <p:nvPr/>
        </p:nvSpPr>
        <p:spPr>
          <a:xfrm>
            <a:off x="2286000" y="889844"/>
            <a:ext cx="4572000" cy="55399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endParaRPr lang="es-CO" dirty="0" smtClean="0">
              <a:latin typeface="Arial" pitchFamily="34" charset="0"/>
              <a:cs typeface="Arial" pitchFamily="34" charset="0"/>
            </a:endParaRPr>
          </a:p>
          <a:p>
            <a:pPr lvl="0" algn="ctr"/>
            <a:r>
              <a:rPr lang="es-CO" sz="1200" dirty="0" smtClean="0">
                <a:latin typeface="Arial" pitchFamily="34" charset="0"/>
                <a:cs typeface="Arial" pitchFamily="34" charset="0"/>
              </a:rPr>
              <a:t>. </a:t>
            </a:r>
            <a:endParaRPr lang="es-CO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Flecha derecha"/>
          <p:cNvSpPr/>
          <p:nvPr/>
        </p:nvSpPr>
        <p:spPr>
          <a:xfrm>
            <a:off x="273268" y="2588714"/>
            <a:ext cx="2664296" cy="2520280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8" name="7 CuadroTexto"/>
          <p:cNvSpPr txBox="1"/>
          <p:nvPr/>
        </p:nvSpPr>
        <p:spPr>
          <a:xfrm>
            <a:off x="336920" y="3479320"/>
            <a:ext cx="20748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000" b="1" dirty="0" smtClean="0"/>
              <a:t>MANUAL DE CONVIVENCIA</a:t>
            </a:r>
            <a:endParaRPr lang="es-CO" sz="2000" b="1" dirty="0"/>
          </a:p>
        </p:txBody>
      </p:sp>
      <p:grpSp>
        <p:nvGrpSpPr>
          <p:cNvPr id="2" name="8 Grupo"/>
          <p:cNvGrpSpPr/>
          <p:nvPr/>
        </p:nvGrpSpPr>
        <p:grpSpPr>
          <a:xfrm>
            <a:off x="2987824" y="1556792"/>
            <a:ext cx="5926915" cy="4568333"/>
            <a:chOff x="2612189" y="357834"/>
            <a:chExt cx="5926915" cy="4568333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12" name="11 Rectángulo redondeado"/>
            <p:cNvSpPr/>
            <p:nvPr/>
          </p:nvSpPr>
          <p:spPr>
            <a:xfrm>
              <a:off x="2612189" y="357834"/>
              <a:ext cx="5926915" cy="4568333"/>
            </a:xfrm>
            <a:prstGeom prst="roundRect">
              <a:avLst/>
            </a:prstGeom>
            <a:grpFill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</p:sp>
        <p:sp>
          <p:nvSpPr>
            <p:cNvPr id="13" name="12 Rectángulo"/>
            <p:cNvSpPr/>
            <p:nvPr/>
          </p:nvSpPr>
          <p:spPr>
            <a:xfrm>
              <a:off x="2835197" y="580842"/>
              <a:ext cx="5480899" cy="4122317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3820" tIns="41910" rIns="83820" bIns="41910" numCol="1" spcCol="1270" anchor="ctr" anchorCtr="0">
              <a:noAutofit/>
            </a:bodyPr>
            <a:lstStyle/>
            <a:p>
              <a:pPr lvl="0" algn="just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  <a:p>
              <a:pPr lvl="0" algn="just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  <a:p>
              <a:pPr lvl="0" algn="just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  <a:p>
              <a:pPr lvl="0" algn="just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9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- Situaciones</a:t>
              </a:r>
              <a:r>
                <a:rPr lang="es-ES" sz="19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 más comunes que afectan la convivencia escolar y el ejercicio de los DHSR y su </a:t>
              </a:r>
              <a:r>
                <a:rPr lang="es-ES" sz="19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clasificación</a:t>
              </a:r>
              <a:r>
                <a:rPr lang="es-ES" sz="19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.</a:t>
              </a:r>
            </a:p>
            <a:p>
              <a:pPr lvl="0" algn="just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Tx/>
                <a:buChar char="-"/>
              </a:pPr>
              <a:r>
                <a:rPr lang="es-ES" sz="1900" kern="12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1900" b="1" kern="12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Pautas y acuerdos </a:t>
              </a:r>
              <a:r>
                <a:rPr lang="es-ES" sz="1900" kern="12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de la comunidad educativa.</a:t>
              </a:r>
            </a:p>
            <a:p>
              <a:pPr lvl="0" algn="just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Tx/>
                <a:buChar char="-"/>
              </a:pPr>
              <a:r>
                <a:rPr lang="es-ES" sz="19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19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Protocolos </a:t>
              </a:r>
              <a:r>
                <a:rPr lang="es-ES" sz="19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de atención integral.</a:t>
              </a:r>
            </a:p>
            <a:p>
              <a:pPr lvl="0" algn="just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Tx/>
                <a:buChar char="-"/>
              </a:pPr>
              <a:r>
                <a:rPr lang="es-CO" sz="19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s-CO" sz="19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Medidas pedagógicas </a:t>
              </a:r>
              <a:r>
                <a:rPr lang="es-CO" sz="19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para la promoción de la convivencia escolar, la prevención de las situaciones que la afectan y para la reconciliación, la reparación de los daños causados y el restablecimiento de un clima de relaciones constructivas.</a:t>
              </a:r>
            </a:p>
            <a:p>
              <a:pPr lvl="0" algn="just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Tx/>
                <a:buChar char="-"/>
              </a:pPr>
              <a:r>
                <a:rPr lang="es-CO" sz="19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s-CO" sz="19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Estrategias pedagógicas </a:t>
              </a:r>
              <a:r>
                <a:rPr lang="es-CO" sz="19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para la divulgación del manual de convivencia</a:t>
              </a:r>
              <a:r>
                <a:rPr lang="es-CO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.</a:t>
              </a:r>
            </a:p>
            <a:p>
              <a:pPr lvl="0" algn="just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Tx/>
                <a:buChar char="-"/>
              </a:pPr>
              <a:endParaRPr lang="es-CO" sz="21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  <a:p>
              <a:pPr lvl="0" algn="just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Tx/>
                <a:buChar char="-"/>
              </a:pPr>
              <a:endParaRPr lang="es-ES" sz="21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  <a:p>
              <a:pPr lvl="0" algn="just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Tx/>
                <a:buChar char="-"/>
              </a:pPr>
              <a:endParaRPr lang="es-CO" sz="2100" kern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9" name="Picture 2" descr="https://encrypted-tbn2.gstatic.com/images?q=tbn:ANd9GcQEBc-C9W-asO_W_G_jk8RGeX1GKspm3-fKmVMuTFlksHw90FZh8A"/>
          <p:cNvPicPr>
            <a:picLocks noChangeAspect="1" noChangeArrowheads="1"/>
          </p:cNvPicPr>
          <p:nvPr/>
        </p:nvPicPr>
        <p:blipFill>
          <a:blip r:embed="rId2" cstate="print"/>
          <a:srcRect t="10471" b="10997"/>
          <a:stretch>
            <a:fillRect/>
          </a:stretch>
        </p:blipFill>
        <p:spPr bwMode="auto">
          <a:xfrm>
            <a:off x="323528" y="5085184"/>
            <a:ext cx="1835818" cy="1079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2 Rectángulo"/>
          <p:cNvSpPr/>
          <p:nvPr/>
        </p:nvSpPr>
        <p:spPr>
          <a:xfrm>
            <a:off x="-363979" y="1276311"/>
            <a:ext cx="3210832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lnSpc>
                <a:spcPct val="150000"/>
              </a:lnSpc>
            </a:pPr>
            <a:r>
              <a:rPr lang="es-CO" sz="1400" b="1" dirty="0">
                <a:solidFill>
                  <a:schemeClr val="bg1">
                    <a:lumMod val="50000"/>
                  </a:schemeClr>
                </a:solidFill>
              </a:rPr>
              <a:t>Manuales de EE públicos y oficiales actualizados A 11 de marzo 2014 </a:t>
            </a:r>
          </a:p>
          <a:p>
            <a:pPr lvl="1">
              <a:lnSpc>
                <a:spcPct val="150000"/>
              </a:lnSpc>
            </a:pPr>
            <a:r>
              <a:rPr lang="es-CO" sz="1400" b="1" dirty="0">
                <a:solidFill>
                  <a:schemeClr val="bg1">
                    <a:lumMod val="50000"/>
                  </a:schemeClr>
                </a:solidFill>
              </a:rPr>
              <a:t>Sentencia T-478 de 2015 a septiembre </a:t>
            </a:r>
            <a:r>
              <a:rPr lang="es-CO" sz="1400" b="1" dirty="0" smtClean="0">
                <a:solidFill>
                  <a:schemeClr val="bg1">
                    <a:lumMod val="50000"/>
                  </a:schemeClr>
                </a:solidFill>
              </a:rPr>
              <a:t>2016</a:t>
            </a:r>
            <a:endParaRPr lang="es-CO" sz="1400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718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CuadroTexto"/>
          <p:cNvSpPr txBox="1"/>
          <p:nvPr/>
        </p:nvSpPr>
        <p:spPr>
          <a:xfrm>
            <a:off x="0" y="1412776"/>
            <a:ext cx="90688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s-MX" sz="3200" dirty="0" smtClean="0">
                <a:solidFill>
                  <a:srgbClr val="FF0000"/>
                </a:solidFill>
                <a:latin typeface="Calibri"/>
              </a:rPr>
              <a:t>Tensiones de los Manuales de Convivencia.</a:t>
            </a:r>
          </a:p>
        </p:txBody>
      </p:sp>
      <p:sp>
        <p:nvSpPr>
          <p:cNvPr id="8" name="CuadroTexto 7"/>
          <p:cNvSpPr txBox="1"/>
          <p:nvPr/>
        </p:nvSpPr>
        <p:spPr>
          <a:xfrm>
            <a:off x="106730" y="4359049"/>
            <a:ext cx="39453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Libre Desarrollo Personalidad</a:t>
            </a:r>
            <a:endParaRPr lang="es-CO" dirty="0"/>
          </a:p>
        </p:txBody>
      </p:sp>
      <p:sp>
        <p:nvSpPr>
          <p:cNvPr id="10" name="CuadroTexto 9"/>
          <p:cNvSpPr txBox="1"/>
          <p:nvPr/>
        </p:nvSpPr>
        <p:spPr>
          <a:xfrm>
            <a:off x="6175092" y="4359050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Disciplina.</a:t>
            </a:r>
            <a:endParaRPr lang="es-CO" dirty="0"/>
          </a:p>
        </p:txBody>
      </p:sp>
      <p:sp>
        <p:nvSpPr>
          <p:cNvPr id="12" name="CuadroTexto 11"/>
          <p:cNvSpPr txBox="1"/>
          <p:nvPr/>
        </p:nvSpPr>
        <p:spPr>
          <a:xfrm>
            <a:off x="116300" y="3351951"/>
            <a:ext cx="39453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Debido Proceso/ pedag</a:t>
            </a:r>
            <a:r>
              <a:rPr lang="es-ES" dirty="0" err="1" smtClean="0"/>
              <a:t>ógico</a:t>
            </a:r>
            <a:endParaRPr lang="es-CO" dirty="0"/>
          </a:p>
        </p:txBody>
      </p:sp>
      <p:sp>
        <p:nvSpPr>
          <p:cNvPr id="14" name="CuadroTexto 13"/>
          <p:cNvSpPr txBox="1"/>
          <p:nvPr/>
        </p:nvSpPr>
        <p:spPr>
          <a:xfrm>
            <a:off x="6106059" y="3464575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Sanciones/ punitivo</a:t>
            </a:r>
            <a:endParaRPr lang="es-CO" dirty="0"/>
          </a:p>
        </p:txBody>
      </p:sp>
      <p:sp>
        <p:nvSpPr>
          <p:cNvPr id="16" name="CuadroTexto 15"/>
          <p:cNvSpPr txBox="1"/>
          <p:nvPr/>
        </p:nvSpPr>
        <p:spPr>
          <a:xfrm>
            <a:off x="180905" y="5396307"/>
            <a:ext cx="39453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Equidad</a:t>
            </a:r>
            <a:endParaRPr lang="es-CO" dirty="0"/>
          </a:p>
        </p:txBody>
      </p:sp>
      <p:sp>
        <p:nvSpPr>
          <p:cNvPr id="18" name="CuadroTexto 17"/>
          <p:cNvSpPr txBox="1"/>
          <p:nvPr/>
        </p:nvSpPr>
        <p:spPr>
          <a:xfrm>
            <a:off x="5724128" y="5371796"/>
            <a:ext cx="39453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Discriminación - homogenizaci</a:t>
            </a:r>
            <a:r>
              <a:rPr lang="es-ES" dirty="0" err="1" smtClean="0"/>
              <a:t>ón</a:t>
            </a:r>
            <a:endParaRPr lang="es-CO" dirty="0"/>
          </a:p>
        </p:txBody>
      </p:sp>
      <p:sp>
        <p:nvSpPr>
          <p:cNvPr id="20" name="CuadroTexto 19"/>
          <p:cNvSpPr txBox="1"/>
          <p:nvPr/>
        </p:nvSpPr>
        <p:spPr>
          <a:xfrm>
            <a:off x="121810" y="2435553"/>
            <a:ext cx="39453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Situaciones de Convivencia</a:t>
            </a:r>
            <a:endParaRPr lang="es-CO" dirty="0"/>
          </a:p>
        </p:txBody>
      </p:sp>
      <p:sp>
        <p:nvSpPr>
          <p:cNvPr id="22" name="CuadroTexto 21"/>
          <p:cNvSpPr txBox="1"/>
          <p:nvPr/>
        </p:nvSpPr>
        <p:spPr>
          <a:xfrm>
            <a:off x="6084168" y="2450827"/>
            <a:ext cx="39453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Delitos y faltas</a:t>
            </a:r>
            <a:endParaRPr lang="es-CO" dirty="0"/>
          </a:p>
        </p:txBody>
      </p:sp>
      <p:sp>
        <p:nvSpPr>
          <p:cNvPr id="25" name="Flecha derecha 24"/>
          <p:cNvSpPr/>
          <p:nvPr/>
        </p:nvSpPr>
        <p:spPr>
          <a:xfrm>
            <a:off x="116300" y="4246426"/>
            <a:ext cx="3296506" cy="594580"/>
          </a:xfrm>
          <a:prstGeom prst="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7" name="Flecha derecha 26"/>
          <p:cNvSpPr/>
          <p:nvPr/>
        </p:nvSpPr>
        <p:spPr>
          <a:xfrm rot="10800000">
            <a:off x="5461577" y="5259172"/>
            <a:ext cx="3489794" cy="594580"/>
          </a:xfrm>
          <a:prstGeom prst="rightArrow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8" name="Flecha derecha 27"/>
          <p:cNvSpPr/>
          <p:nvPr/>
        </p:nvSpPr>
        <p:spPr>
          <a:xfrm>
            <a:off x="116300" y="3239327"/>
            <a:ext cx="3296506" cy="594580"/>
          </a:xfrm>
          <a:prstGeom prst="rightArrow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9" name="Flecha derecha 28"/>
          <p:cNvSpPr/>
          <p:nvPr/>
        </p:nvSpPr>
        <p:spPr>
          <a:xfrm rot="10800000">
            <a:off x="5393853" y="3321611"/>
            <a:ext cx="3540756" cy="594580"/>
          </a:xfrm>
          <a:prstGeom prst="rightArrow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0" name="Flecha derecha 29"/>
          <p:cNvSpPr/>
          <p:nvPr/>
        </p:nvSpPr>
        <p:spPr>
          <a:xfrm>
            <a:off x="149756" y="5255213"/>
            <a:ext cx="3296506" cy="594580"/>
          </a:xfrm>
          <a:prstGeom prst="rightArrow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1" name="Flecha derecha 30"/>
          <p:cNvSpPr/>
          <p:nvPr/>
        </p:nvSpPr>
        <p:spPr>
          <a:xfrm>
            <a:off x="149756" y="2322929"/>
            <a:ext cx="3296506" cy="594580"/>
          </a:xfrm>
          <a:prstGeom prst="rightArrow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2" name="Flecha derecha 31"/>
          <p:cNvSpPr/>
          <p:nvPr/>
        </p:nvSpPr>
        <p:spPr>
          <a:xfrm rot="10800000">
            <a:off x="5505129" y="4219906"/>
            <a:ext cx="3572174" cy="594580"/>
          </a:xfrm>
          <a:prstGeom prst="rightArrow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3" name="Flecha derecha 32"/>
          <p:cNvSpPr/>
          <p:nvPr/>
        </p:nvSpPr>
        <p:spPr>
          <a:xfrm rot="10800000">
            <a:off x="5410615" y="2349817"/>
            <a:ext cx="3540756" cy="594580"/>
          </a:xfrm>
          <a:prstGeom prst="rightArrow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34" name="Imagen 3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9991" y="4191515"/>
            <a:ext cx="1270688" cy="1073731"/>
          </a:xfrm>
          <a:prstGeom prst="rect">
            <a:avLst/>
          </a:prstGeom>
        </p:spPr>
      </p:pic>
      <p:pic>
        <p:nvPicPr>
          <p:cNvPr id="35" name="Imagen 3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0276" y="3321611"/>
            <a:ext cx="971278" cy="799344"/>
          </a:xfrm>
          <a:prstGeom prst="rect">
            <a:avLst/>
          </a:prstGeom>
        </p:spPr>
      </p:pic>
      <p:pic>
        <p:nvPicPr>
          <p:cNvPr id="36" name="Imagen 3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6599" y="5292040"/>
            <a:ext cx="877473" cy="657240"/>
          </a:xfrm>
          <a:prstGeom prst="rect">
            <a:avLst/>
          </a:prstGeom>
        </p:spPr>
      </p:pic>
      <p:pic>
        <p:nvPicPr>
          <p:cNvPr id="37" name="Imagen 3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179" y="2291077"/>
            <a:ext cx="826893" cy="763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1502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20 Rectángulo">
            <a:hlinkClick r:id="rId2" action="ppaction://hlinkfile"/>
          </p:cNvPr>
          <p:cNvSpPr/>
          <p:nvPr/>
        </p:nvSpPr>
        <p:spPr>
          <a:xfrm>
            <a:off x="251520" y="1340768"/>
            <a:ext cx="85689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CO" b="1" dirty="0" smtClean="0">
                <a:solidFill>
                  <a:srgbClr val="800000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t>SITUACIONES QUE AFECTAN LA CONVIVENCIA ESCOLAR Y EL EJERCICIOS DE LOS DDHD y los DHSR</a:t>
            </a:r>
            <a:endParaRPr lang="es-CO" b="1" dirty="0">
              <a:solidFill>
                <a:srgbClr val="800000"/>
              </a:solidFill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  <p:grpSp>
        <p:nvGrpSpPr>
          <p:cNvPr id="24" name="23 Grupo"/>
          <p:cNvGrpSpPr/>
          <p:nvPr/>
        </p:nvGrpSpPr>
        <p:grpSpPr>
          <a:xfrm>
            <a:off x="251520" y="2348880"/>
            <a:ext cx="2791608" cy="3752304"/>
            <a:chOff x="2195227" y="0"/>
            <a:chExt cx="2129316" cy="4624288"/>
          </a:xfrm>
          <a:solidFill>
            <a:srgbClr val="FFC000"/>
          </a:solidFill>
        </p:grpSpPr>
        <p:sp>
          <p:nvSpPr>
            <p:cNvPr id="31" name="30 Rectángulo redondeado"/>
            <p:cNvSpPr/>
            <p:nvPr/>
          </p:nvSpPr>
          <p:spPr>
            <a:xfrm>
              <a:off x="2195227" y="0"/>
              <a:ext cx="2129316" cy="4624288"/>
            </a:xfrm>
            <a:prstGeom prst="roundRect">
              <a:avLst>
                <a:gd name="adj" fmla="val 10000"/>
              </a:avLst>
            </a:prstGeom>
            <a:solidFill>
              <a:srgbClr val="FFFF66"/>
            </a:solidFill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</p:sp>
        <p:sp>
          <p:nvSpPr>
            <p:cNvPr id="32" name="31 Rectángulo"/>
            <p:cNvSpPr/>
            <p:nvPr/>
          </p:nvSpPr>
          <p:spPr>
            <a:xfrm>
              <a:off x="2195227" y="443708"/>
              <a:ext cx="2129316" cy="3727149"/>
            </a:xfrm>
            <a:prstGeom prst="rect">
              <a:avLst/>
            </a:prstGeom>
            <a:noFill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spcFirstLastPara="0" vert="horz" wrap="square" lIns="113792" tIns="113792" rIns="113792" bIns="113792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</a:pPr>
              <a:r>
                <a:rPr lang="es-CO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Situaciones Tipo l. </a:t>
              </a:r>
              <a:endParaRPr lang="es-CO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</a:pPr>
              <a:endParaRPr lang="es-CO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</a:pPr>
              <a:r>
                <a:rPr lang="es-CO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Conflictos manejados inadecuadamente y</a:t>
              </a:r>
            </a:p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</a:pPr>
              <a:r>
                <a:rPr lang="es-CO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situaciones esporádicas que inciden negativamente en el clima escolar, y que en ningún caso</a:t>
              </a:r>
            </a:p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</a:pPr>
              <a:r>
                <a:rPr lang="es-CO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generan daños al cuerpo o a la salud.</a:t>
              </a:r>
            </a:p>
          </p:txBody>
        </p:sp>
      </p:grpSp>
      <p:grpSp>
        <p:nvGrpSpPr>
          <p:cNvPr id="25" name="24 Grupo"/>
          <p:cNvGrpSpPr/>
          <p:nvPr/>
        </p:nvGrpSpPr>
        <p:grpSpPr>
          <a:xfrm>
            <a:off x="3131840" y="2348880"/>
            <a:ext cx="2880320" cy="3752304"/>
            <a:chOff x="4333497" y="0"/>
            <a:chExt cx="2196981" cy="4624288"/>
          </a:xfrm>
          <a:solidFill>
            <a:srgbClr val="F95207"/>
          </a:solidFill>
        </p:grpSpPr>
        <p:sp>
          <p:nvSpPr>
            <p:cNvPr id="29" name="28 Rectángulo redondeado"/>
            <p:cNvSpPr/>
            <p:nvPr/>
          </p:nvSpPr>
          <p:spPr>
            <a:xfrm>
              <a:off x="4388423" y="0"/>
              <a:ext cx="2129316" cy="4624288"/>
            </a:xfrm>
            <a:prstGeom prst="roundRect">
              <a:avLst>
                <a:gd name="adj" fmla="val 10000"/>
              </a:avLst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</p:sp>
        <p:sp>
          <p:nvSpPr>
            <p:cNvPr id="30" name="29 Rectángulo"/>
            <p:cNvSpPr/>
            <p:nvPr/>
          </p:nvSpPr>
          <p:spPr>
            <a:xfrm>
              <a:off x="4333497" y="0"/>
              <a:ext cx="2196981" cy="4614565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3792" tIns="113792" rIns="113792" bIns="113792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</a:pPr>
              <a:r>
                <a:rPr lang="es-CO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Situaciones Tipo II. </a:t>
              </a:r>
            </a:p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</a:pPr>
              <a:endParaRPr lang="es-CO" sz="11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</a:pPr>
              <a:r>
                <a:rPr lang="es-CO" sz="17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Situaciones de agresión escolar, acoso escolar</a:t>
              </a:r>
            </a:p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</a:pPr>
              <a:r>
                <a:rPr lang="es-CO" sz="17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y </a:t>
              </a:r>
              <a:r>
                <a:rPr lang="es-CO" sz="1700" dirty="0" err="1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ciberacoso</a:t>
              </a:r>
              <a:r>
                <a:rPr lang="es-CO" sz="17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. No revisten las características de la comisión de un delito y cumplan con al menos una de estas características: </a:t>
              </a:r>
            </a:p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</a:pPr>
              <a:r>
                <a:rPr lang="es-CO" sz="17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a. Se presentan de manera repetida o sistemática. </a:t>
              </a:r>
            </a:p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</a:pPr>
              <a:r>
                <a:rPr lang="es-CO" sz="17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b. Causan daños al cuerpo o a la salud sin generar incapacidad alguna.</a:t>
              </a:r>
            </a:p>
          </p:txBody>
        </p:sp>
      </p:grpSp>
      <p:grpSp>
        <p:nvGrpSpPr>
          <p:cNvPr id="26" name="25 Grupo"/>
          <p:cNvGrpSpPr/>
          <p:nvPr/>
        </p:nvGrpSpPr>
        <p:grpSpPr>
          <a:xfrm>
            <a:off x="6156176" y="2348880"/>
            <a:ext cx="2791608" cy="3752304"/>
            <a:chOff x="6583651" y="0"/>
            <a:chExt cx="2129316" cy="4624288"/>
          </a:xfrm>
          <a:solidFill>
            <a:srgbClr val="FF0000"/>
          </a:solidFill>
        </p:grpSpPr>
        <p:sp>
          <p:nvSpPr>
            <p:cNvPr id="27" name="26 Rectángulo redondeado"/>
            <p:cNvSpPr/>
            <p:nvPr/>
          </p:nvSpPr>
          <p:spPr>
            <a:xfrm>
              <a:off x="6583651" y="0"/>
              <a:ext cx="2129316" cy="4624288"/>
            </a:xfrm>
            <a:prstGeom prst="roundRect">
              <a:avLst>
                <a:gd name="adj" fmla="val 10000"/>
              </a:avLst>
            </a:prstGeom>
            <a:solidFill>
              <a:schemeClr val="bg2">
                <a:lumMod val="90000"/>
              </a:schemeClr>
            </a:solidFill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</p:sp>
        <p:sp>
          <p:nvSpPr>
            <p:cNvPr id="28" name="27 Rectángulo"/>
            <p:cNvSpPr/>
            <p:nvPr/>
          </p:nvSpPr>
          <p:spPr>
            <a:xfrm>
              <a:off x="6583651" y="266225"/>
              <a:ext cx="2129316" cy="3993374"/>
            </a:xfrm>
            <a:prstGeom prst="rect">
              <a:avLst/>
            </a:prstGeom>
            <a:noFill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spcFirstLastPara="0" vert="horz" wrap="square" lIns="113792" tIns="113792" rIns="113792" bIns="113792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</a:pPr>
              <a:r>
                <a:rPr lang="es-CO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Situaciones Tipo III. </a:t>
              </a:r>
            </a:p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</a:pPr>
              <a:endParaRPr lang="es-CO" sz="1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</a:pPr>
              <a:r>
                <a:rPr lang="es-CO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Situaciones de agresión escolar que sean</a:t>
              </a:r>
            </a:p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</a:pPr>
              <a:r>
                <a:rPr lang="es-CO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constitutivas de presuntos delitos contra la libertad, integridad y formación sexual, referidos en el</a:t>
              </a:r>
            </a:p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</a:pPr>
              <a:r>
                <a:rPr lang="es-CO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Título IV del Libro 11 de la Ley 599 de 2000, o de cualquier otro delito establecido en</a:t>
              </a:r>
            </a:p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</a:pPr>
              <a:r>
                <a:rPr lang="es-CO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la ley penal colombiana.</a:t>
              </a:r>
              <a:endParaRPr lang="es-CO" kern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3620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5320810" y="116632"/>
            <a:ext cx="34563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>
                <a:solidFill>
                  <a:srgbClr val="FF0000"/>
                </a:solidFill>
              </a:rPr>
              <a:t>TENSIONES FRENTE A LA DEFINICION DE SITUACIONES</a:t>
            </a:r>
            <a:endParaRPr lang="es-CO" dirty="0">
              <a:solidFill>
                <a:srgbClr val="FF0000"/>
              </a:solidFill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557141" y="1349400"/>
            <a:ext cx="7921323" cy="4524315"/>
          </a:xfrm>
          <a:prstGeom prst="rect">
            <a:avLst/>
          </a:prstGeom>
          <a:ln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txBody>
          <a:bodyPr wrap="square">
            <a:spAutoFit/>
          </a:bodyPr>
          <a:lstStyle/>
          <a:p>
            <a:endParaRPr lang="es-CO" b="1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CO" b="1" i="1" dirty="0" smtClean="0"/>
              <a:t>Artículo </a:t>
            </a:r>
            <a:r>
              <a:rPr lang="es-CO" b="1" i="1" dirty="0"/>
              <a:t>29</a:t>
            </a:r>
            <a:r>
              <a:rPr lang="es-CO" i="1" dirty="0"/>
              <a:t>. </a:t>
            </a:r>
            <a:r>
              <a:rPr lang="es-CO" i="1" dirty="0">
                <a:solidFill>
                  <a:srgbClr val="00B050"/>
                </a:solidFill>
              </a:rPr>
              <a:t>Situaciones Tipo III</a:t>
            </a:r>
            <a:r>
              <a:rPr lang="es-CO" i="1" dirty="0"/>
              <a:t>. DE ESPECIAL GRAVEDAD – MUY GRAVES -.GRAVÍSIMAS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CO" i="1" dirty="0">
                <a:solidFill>
                  <a:srgbClr val="00B050"/>
                </a:solidFill>
              </a:rPr>
              <a:t>Corresponden a esta tipo las situaciones de agresión escolar que sean constitutivas de presuntos delitos contra la libertad, integridad y formación sexual, referidos en el Título IV del Libro II de la Ley 599 de 2000, o cuando constituyen cualquier otro delito establecido en la ley penal colombiana vigente.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CO" i="1" dirty="0"/>
              <a:t>Son faltas MUY GRAVES las que afectan directamente la razón de ser de la Institución y el sano desarrollo, e integridad de los miembros de la comunidad educativa. Pueden tener como consecuencia, inclusive, la cancelación de la matrícula y por consiguiente la pérdida del cupo al que se tenía derecho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CO" i="1" dirty="0">
                <a:solidFill>
                  <a:srgbClr val="FF0000"/>
                </a:solidFill>
              </a:rPr>
              <a:t>j. </a:t>
            </a:r>
            <a:r>
              <a:rPr lang="es-CO" i="1" dirty="0">
                <a:solidFill>
                  <a:srgbClr val="00B050"/>
                </a:solidFill>
              </a:rPr>
              <a:t>Manifestaciones de irrespeto, vocabulario inapropiado con tono y actitud desafiante hacia los compañeros, docentes, padres, personal administrativo y demás miembros de la comunidad educativa</a:t>
            </a:r>
            <a:r>
              <a:rPr lang="es-CO" i="1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49515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475656" y="1412776"/>
            <a:ext cx="6120680" cy="2308324"/>
          </a:xfrm>
          <a:prstGeom prst="rect">
            <a:avLst/>
          </a:prstGeom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txBody>
          <a:bodyPr wrap="square">
            <a:spAutoFit/>
          </a:bodyPr>
          <a:lstStyle/>
          <a:p>
            <a:r>
              <a:rPr lang="es-CO" u="sng" dirty="0"/>
              <a:t>PARAGRAFO </a:t>
            </a:r>
            <a:r>
              <a:rPr lang="es-CO" dirty="0"/>
              <a:t>3</a:t>
            </a:r>
            <a:r>
              <a:rPr lang="es-CO" b="1" dirty="0"/>
              <a:t>º </a:t>
            </a:r>
            <a:r>
              <a:rPr lang="es-CO" u="sng" dirty="0"/>
              <a:t>Los  varones, deben portar el cabello a la altura del lóbulo de la oreja; no se permite en los varones y las niñas  peinados, cortes  y copetes extravagantes para asistir al colegio; el cabello  debe estar bien presentado, según consenso  en Asamblea General de Padres de Familia o acudientes el. 17 de octubre de 2014, quienes por mayoría de votación aprobaron mantener este acuerdo</a:t>
            </a:r>
            <a:endParaRPr lang="es-CO" dirty="0"/>
          </a:p>
        </p:txBody>
      </p:sp>
      <p:sp>
        <p:nvSpPr>
          <p:cNvPr id="3" name="2 Rectángulo"/>
          <p:cNvSpPr/>
          <p:nvPr/>
        </p:nvSpPr>
        <p:spPr>
          <a:xfrm>
            <a:off x="1450569" y="4653135"/>
            <a:ext cx="61384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CO" b="1" dirty="0" smtClean="0">
                <a:solidFill>
                  <a:srgbClr val="FF0000"/>
                </a:solidFill>
              </a:rPr>
              <a:t>LOS MANUALES DE CONVIVENCIA NO PUEDEN VULNERAR EL DERECHO AL LIBRE DESARROLLO DE LA PERSONALIDAD</a:t>
            </a:r>
            <a:r>
              <a:rPr lang="es-CO" dirty="0" smtClean="0"/>
              <a:t>: </a:t>
            </a:r>
            <a:r>
              <a:rPr lang="es-CO" dirty="0"/>
              <a:t>Sentencia SU-648 de 1998, Sentencia T-345 de 2008, Sentencia T-688 de 2005</a:t>
            </a:r>
            <a:r>
              <a:rPr lang="es-CO" dirty="0" smtClean="0"/>
              <a:t>.</a:t>
            </a:r>
            <a:endParaRPr lang="es-CO" dirty="0"/>
          </a:p>
        </p:txBody>
      </p:sp>
      <p:sp>
        <p:nvSpPr>
          <p:cNvPr id="4" name="3 CuadroTexto"/>
          <p:cNvSpPr txBox="1"/>
          <p:nvPr/>
        </p:nvSpPr>
        <p:spPr>
          <a:xfrm>
            <a:off x="5320810" y="116632"/>
            <a:ext cx="34563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>
                <a:solidFill>
                  <a:srgbClr val="FF0000"/>
                </a:solidFill>
              </a:rPr>
              <a:t>TENSIONES FRENTE AL DERECHO DEL LIBRE DESARROLLO DE LA PERSONALIDAD</a:t>
            </a:r>
            <a:endParaRPr lang="es-CO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1082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5326011" y="332656"/>
            <a:ext cx="34563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>
                <a:solidFill>
                  <a:srgbClr val="FF0000"/>
                </a:solidFill>
              </a:rPr>
              <a:t>TENSIONES FRENTE A LA EQUIDAD Y NO DISCRIMINACIÓN</a:t>
            </a:r>
            <a:endParaRPr lang="es-CO" dirty="0">
              <a:solidFill>
                <a:srgbClr val="FF0000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226" y="1966938"/>
            <a:ext cx="7785154" cy="305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9639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899592" y="1217890"/>
            <a:ext cx="7272808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s-MX" sz="5400" dirty="0" smtClean="0">
                <a:solidFill>
                  <a:srgbClr val="C00000"/>
                </a:solidFill>
                <a:latin typeface="Calibri"/>
                <a:ea typeface="+mn-ea"/>
                <a:cs typeface="+mn-cs"/>
              </a:rPr>
              <a:t>SISTEMA NACIONAL DE CONVIVENCIA ESCOLAR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s-MX" sz="3600" dirty="0">
              <a:solidFill>
                <a:srgbClr val="C00000"/>
              </a:solidFill>
              <a:latin typeface="Calibri"/>
              <a:ea typeface="+mn-ea"/>
              <a:cs typeface="+mn-cs"/>
            </a:endParaRPr>
          </a:p>
        </p:txBody>
      </p:sp>
      <p:pic>
        <p:nvPicPr>
          <p:cNvPr id="4" name="Picture 1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79712" y="3044748"/>
            <a:ext cx="5256584" cy="315917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60104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249551"/>
            <a:ext cx="5472608" cy="51806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98591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Shape 190"/>
          <p:cNvSpPr/>
          <p:nvPr/>
        </p:nvSpPr>
        <p:spPr>
          <a:xfrm>
            <a:off x="0" y="6237312"/>
            <a:ext cx="9252599" cy="61290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algn="ctr"/>
            <a:endParaRPr kern="0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  <a:rtl val="0"/>
            </a:endParaRPr>
          </a:p>
        </p:txBody>
      </p:sp>
      <p:sp>
        <p:nvSpPr>
          <p:cNvPr id="6" name="1 Título"/>
          <p:cNvSpPr>
            <a:spLocks noGrp="1"/>
          </p:cNvSpPr>
          <p:nvPr>
            <p:ph type="title"/>
          </p:nvPr>
        </p:nvSpPr>
        <p:spPr>
          <a:xfrm>
            <a:off x="4499992" y="1268760"/>
            <a:ext cx="4680520" cy="792088"/>
          </a:xfrm>
        </p:spPr>
        <p:txBody>
          <a:bodyPr/>
          <a:lstStyle/>
          <a:p>
            <a:pPr algn="r"/>
            <a:r>
              <a:rPr lang="es-CO" sz="2400" dirty="0" smtClean="0"/>
              <a:t>SENTENCIA T- 478 de 2015</a:t>
            </a:r>
            <a:br>
              <a:rPr lang="es-CO" sz="2400" dirty="0" smtClean="0"/>
            </a:br>
            <a:r>
              <a:rPr lang="es-CO" sz="2000" dirty="0" smtClean="0"/>
              <a:t>Ordena:</a:t>
            </a:r>
            <a:endParaRPr lang="es-ES" sz="2000" dirty="0"/>
          </a:p>
        </p:txBody>
      </p:sp>
      <p:graphicFrame>
        <p:nvGraphicFramePr>
          <p:cNvPr id="7" name="6 Diagrama"/>
          <p:cNvGraphicFramePr/>
          <p:nvPr>
            <p:extLst>
              <p:ext uri="{D42A27DB-BD31-4B8C-83A1-F6EECF244321}">
                <p14:modId xmlns:p14="http://schemas.microsoft.com/office/powerpoint/2010/main" val="1703262185"/>
              </p:ext>
            </p:extLst>
          </p:nvPr>
        </p:nvGraphicFramePr>
        <p:xfrm>
          <a:off x="611559" y="2132856"/>
          <a:ext cx="7382657" cy="43204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4217" y="6021288"/>
            <a:ext cx="1258303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53323904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Shape 190"/>
          <p:cNvSpPr/>
          <p:nvPr/>
        </p:nvSpPr>
        <p:spPr>
          <a:xfrm>
            <a:off x="0" y="6237312"/>
            <a:ext cx="9252599" cy="61290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algn="ctr"/>
            <a:endParaRPr kern="0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  <a:rtl val="0"/>
            </a:endParaRPr>
          </a:p>
        </p:txBody>
      </p:sp>
      <p:sp>
        <p:nvSpPr>
          <p:cNvPr id="6" name="1 Título"/>
          <p:cNvSpPr>
            <a:spLocks noGrp="1"/>
          </p:cNvSpPr>
          <p:nvPr>
            <p:ph type="title"/>
          </p:nvPr>
        </p:nvSpPr>
        <p:spPr>
          <a:xfrm>
            <a:off x="806896" y="1268760"/>
            <a:ext cx="8229600" cy="792088"/>
          </a:xfrm>
        </p:spPr>
        <p:txBody>
          <a:bodyPr/>
          <a:lstStyle/>
          <a:p>
            <a:pPr algn="r"/>
            <a:r>
              <a:rPr lang="es-CO" sz="2400" dirty="0" smtClean="0"/>
              <a:t>SENTENCIA T- 478 de 2015</a:t>
            </a:r>
            <a:br>
              <a:rPr lang="es-CO" sz="2400" dirty="0" smtClean="0"/>
            </a:br>
            <a:r>
              <a:rPr lang="es-CO" sz="2400" dirty="0" smtClean="0"/>
              <a:t>Ordena</a:t>
            </a:r>
            <a:endParaRPr lang="es-ES" sz="24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3" y="6021288"/>
            <a:ext cx="1512168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9" name="8 Diagrama"/>
          <p:cNvGraphicFramePr/>
          <p:nvPr>
            <p:extLst>
              <p:ext uri="{D42A27DB-BD31-4B8C-83A1-F6EECF244321}">
                <p14:modId xmlns:p14="http://schemas.microsoft.com/office/powerpoint/2010/main" val="1606234701"/>
              </p:ext>
            </p:extLst>
          </p:nvPr>
        </p:nvGraphicFramePr>
        <p:xfrm>
          <a:off x="1259632" y="2276872"/>
          <a:ext cx="6768752" cy="37444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410221659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0" y="1556792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dirty="0" smtClean="0">
                <a:solidFill>
                  <a:srgbClr val="FF0000"/>
                </a:solidFill>
              </a:rPr>
              <a:t>CONCEPTOS BÁSICOS PARA ENTENDER</a:t>
            </a:r>
          </a:p>
          <a:p>
            <a:pPr algn="ctr"/>
            <a:r>
              <a:rPr lang="es-CO" dirty="0" smtClean="0">
                <a:solidFill>
                  <a:srgbClr val="FF0000"/>
                </a:solidFill>
              </a:rPr>
              <a:t> LAS ORIENTACIONES SEXUALES E IDENTIDADES DE GÉNERO DIVERSAS EN LA ESCUELA</a:t>
            </a:r>
            <a:endParaRPr lang="es-CO" dirty="0">
              <a:solidFill>
                <a:srgbClr val="FF0000"/>
              </a:solidFill>
            </a:endParaRPr>
          </a:p>
        </p:txBody>
      </p:sp>
      <p:graphicFrame>
        <p:nvGraphicFramePr>
          <p:cNvPr id="7" name="6 Diagrama"/>
          <p:cNvGraphicFramePr/>
          <p:nvPr>
            <p:extLst>
              <p:ext uri="{D42A27DB-BD31-4B8C-83A1-F6EECF244321}">
                <p14:modId xmlns:p14="http://schemas.microsoft.com/office/powerpoint/2010/main" val="2391039288"/>
              </p:ext>
            </p:extLst>
          </p:nvPr>
        </p:nvGraphicFramePr>
        <p:xfrm>
          <a:off x="1907704" y="2492896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10386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458724" y="1342509"/>
            <a:ext cx="59381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4860032" y="631692"/>
            <a:ext cx="4032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s-E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¿QUÉ ES SEXO?</a:t>
            </a:r>
          </a:p>
        </p:txBody>
      </p:sp>
      <p:pic>
        <p:nvPicPr>
          <p:cNvPr id="10" name="Picture 2" descr="C:\Documents and Settings\amrojas\Mis documentos\Mis imágenes\Unicafam\cromosomas-sexuales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06538" y="1527175"/>
            <a:ext cx="6096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0537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458724" y="1342509"/>
            <a:ext cx="59381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4860032" y="631692"/>
            <a:ext cx="4032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s-E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¿QUÉ ES SEXO?</a:t>
            </a:r>
          </a:p>
        </p:txBody>
      </p:sp>
      <p:sp>
        <p:nvSpPr>
          <p:cNvPr id="6" name="8 Título"/>
          <p:cNvSpPr txBox="1">
            <a:spLocks/>
          </p:cNvSpPr>
          <p:nvPr/>
        </p:nvSpPr>
        <p:spPr>
          <a:xfrm>
            <a:off x="238591" y="1349375"/>
            <a:ext cx="316815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altLang="es-CO" sz="2400" b="1" dirty="0" smtClean="0">
                <a:cs typeface="Arial" charset="0"/>
              </a:rPr>
              <a:t>Órganos sexuales de los hombres/machos</a:t>
            </a:r>
          </a:p>
        </p:txBody>
      </p:sp>
      <p:pic>
        <p:nvPicPr>
          <p:cNvPr id="7" name="Picture 2" descr="C:\Users\angela\Pictures\2012-05-14 certificacion 1\Male_reproductive_system_lateral_nolabel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9512" y="2540498"/>
            <a:ext cx="2990850" cy="2857500"/>
          </a:xfrm>
          <a:prstGeom prst="rect">
            <a:avLst/>
          </a:prstGeom>
        </p:spPr>
      </p:pic>
      <p:sp>
        <p:nvSpPr>
          <p:cNvPr id="8" name="1 Rectángulo"/>
          <p:cNvSpPr>
            <a:spLocks noChangeArrowheads="1"/>
          </p:cNvSpPr>
          <p:nvPr/>
        </p:nvSpPr>
        <p:spPr bwMode="auto">
          <a:xfrm>
            <a:off x="5580063" y="5732463"/>
            <a:ext cx="25654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CO" altLang="es-CO" sz="2400" b="0">
                <a:latin typeface="Arial" charset="0"/>
              </a:rPr>
              <a:t>Fuente Wikipedia</a:t>
            </a:r>
          </a:p>
        </p:txBody>
      </p:sp>
      <p:pic>
        <p:nvPicPr>
          <p:cNvPr id="9" name="Picture 2" descr="C:\Users\angela\Pictures\2012-05-14 certificacion 1\250px-Female_reproductive_system_lateral_nolabel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8756" y="2492375"/>
            <a:ext cx="3175000" cy="269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8 Título"/>
          <p:cNvSpPr txBox="1">
            <a:spLocks/>
          </p:cNvSpPr>
          <p:nvPr/>
        </p:nvSpPr>
        <p:spPr bwMode="auto">
          <a:xfrm>
            <a:off x="5297801" y="1433945"/>
            <a:ext cx="2808287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+mj-lt"/>
                <a:ea typeface="+mj-ea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pitchFamily="1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pitchFamily="1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pitchFamily="1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pitchFamily="1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pitchFamily="1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pitchFamily="1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pitchFamily="1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>
              <a:defRPr/>
            </a:pPr>
            <a:r>
              <a:rPr lang="es-CO" sz="2400" kern="0" dirty="0" smtClean="0">
                <a:solidFill>
                  <a:srgbClr val="800000"/>
                </a:solidFill>
              </a:rPr>
              <a:t>Órganos sexuales de las mujeres/hembras</a:t>
            </a:r>
            <a:endParaRPr lang="es-CO" sz="2400" kern="0" dirty="0">
              <a:solidFill>
                <a:srgbClr val="800000"/>
              </a:solidFill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2627784" y="5532408"/>
            <a:ext cx="30963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INTERSEXUAL</a:t>
            </a:r>
            <a:endParaRPr lang="es-CO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3 Diagrama"/>
          <p:cNvGraphicFramePr/>
          <p:nvPr>
            <p:extLst/>
          </p:nvPr>
        </p:nvGraphicFramePr>
        <p:xfrm>
          <a:off x="3157903" y="3722317"/>
          <a:ext cx="2183904" cy="203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937673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899592" y="980728"/>
            <a:ext cx="712879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endParaRPr lang="es-ES" altLang="es-CO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defRPr/>
            </a:pPr>
            <a:r>
              <a:rPr lang="es-ES" altLang="es-CO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SEXO</a:t>
            </a:r>
            <a:endParaRPr lang="es-ES" altLang="es-CO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defRPr/>
            </a:pPr>
            <a:r>
              <a:rPr lang="es-ES" altLang="es-CO" sz="3600" dirty="0" smtClean="0"/>
              <a:t>Conjunto </a:t>
            </a:r>
            <a:r>
              <a:rPr lang="es-ES" altLang="es-CO" sz="3600" dirty="0"/>
              <a:t>de características genéticas, anatómicas, fisiológicas,  hormonales </a:t>
            </a:r>
            <a:r>
              <a:rPr lang="es-CO" altLang="es-CO" sz="3600" dirty="0"/>
              <a:t>[</a:t>
            </a:r>
            <a:r>
              <a:rPr lang="es-ES" altLang="es-CO" sz="3600" dirty="0"/>
              <a:t>y funcionales] que diferencian a los </a:t>
            </a:r>
            <a:r>
              <a:rPr lang="es-ES" altLang="es-CO" sz="3600" dirty="0" smtClean="0"/>
              <a:t>machos y a las hembras (</a:t>
            </a:r>
            <a:r>
              <a:rPr lang="es-ES" altLang="es-CO" sz="36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 </a:t>
            </a:r>
            <a:r>
              <a:rPr lang="es-ES" altLang="es-CO" sz="36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 somos biológicamente</a:t>
            </a:r>
            <a:r>
              <a:rPr lang="es-ES" altLang="es-CO" sz="3600" dirty="0"/>
              <a:t>) (Vargas Trujillo, 2007).</a:t>
            </a:r>
          </a:p>
        </p:txBody>
      </p:sp>
    </p:spTree>
    <p:extLst>
      <p:ext uri="{BB962C8B-B14F-4D97-AF65-F5344CB8AC3E}">
        <p14:creationId xmlns:p14="http://schemas.microsoft.com/office/powerpoint/2010/main" val="1981384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1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59" t="17295" r="16983" b="33645"/>
          <a:stretch/>
        </p:blipFill>
        <p:spPr bwMode="auto">
          <a:xfrm>
            <a:off x="-40685" y="1324798"/>
            <a:ext cx="4566062" cy="48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-12260" y="1324798"/>
            <a:ext cx="59381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452136" y="1231302"/>
            <a:ext cx="4032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s-E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¿QUÉ ES </a:t>
            </a:r>
            <a:r>
              <a:rPr lang="es-E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GÉNERO?</a:t>
            </a:r>
            <a:endParaRPr lang="es-E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259632" y="1988840"/>
            <a:ext cx="648072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2800" dirty="0"/>
              <a:t>Uno de cada diez hombres es gay</a:t>
            </a:r>
          </a:p>
          <a:p>
            <a:pPr>
              <a:defRPr/>
            </a:pPr>
            <a:r>
              <a:rPr lang="es-ES" sz="2800" u="sng" dirty="0">
                <a:hlinkClick r:id="rId4"/>
              </a:rPr>
              <a:t>http://www.youtube.com/watch?v=8HI5AaHYmfw</a:t>
            </a:r>
            <a:r>
              <a:rPr lang="es-ES" sz="2800" u="sng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8310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Rectángulo"/>
          <p:cNvSpPr/>
          <p:nvPr/>
        </p:nvSpPr>
        <p:spPr>
          <a:xfrm>
            <a:off x="755576" y="1556792"/>
            <a:ext cx="712879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es-ES" altLang="es-CO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GÉNERO</a:t>
            </a:r>
            <a:endParaRPr lang="es-ES" altLang="es-CO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defRPr/>
            </a:pPr>
            <a:r>
              <a:rPr lang="es-ES" altLang="es-CO" sz="3600" dirty="0"/>
              <a:t>Conjunto de normas, actitudes, valores, expectativas y roles que la cultura asigna a las personas por ser hombres o mujeres (</a:t>
            </a:r>
            <a:r>
              <a:rPr lang="es-ES" altLang="es-CO" sz="3600" b="1" dirty="0"/>
              <a:t>lo que se </a:t>
            </a:r>
            <a:r>
              <a:rPr lang="es-ES" altLang="es-CO" sz="3600" b="1" dirty="0" smtClean="0"/>
              <a:t>aprende</a:t>
            </a:r>
            <a:r>
              <a:rPr lang="es-ES" altLang="es-CO" sz="3600" dirty="0" smtClean="0"/>
              <a:t>) </a:t>
            </a:r>
            <a:r>
              <a:rPr lang="es-ES" altLang="es-CO" sz="3600" dirty="0"/>
              <a:t>(Vargas Trujillo, 2007) </a:t>
            </a:r>
          </a:p>
        </p:txBody>
      </p:sp>
    </p:spTree>
    <p:extLst>
      <p:ext uri="{BB962C8B-B14F-4D97-AF65-F5344CB8AC3E}">
        <p14:creationId xmlns:p14="http://schemas.microsoft.com/office/powerpoint/2010/main" val="1235426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53" y="116632"/>
            <a:ext cx="9131147" cy="5333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7754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4" name="Shape 5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300192" y="4184989"/>
            <a:ext cx="2756058" cy="1656372"/>
          </a:xfrm>
          <a:prstGeom prst="rect">
            <a:avLst/>
          </a:prstGeom>
          <a:solidFill>
            <a:srgbClr val="D8D8D8"/>
          </a:solidFill>
          <a:ln>
            <a:noFill/>
          </a:ln>
        </p:spPr>
      </p:pic>
      <p:sp>
        <p:nvSpPr>
          <p:cNvPr id="515" name="Shape 515"/>
          <p:cNvSpPr/>
          <p:nvPr/>
        </p:nvSpPr>
        <p:spPr>
          <a:xfrm>
            <a:off x="467543" y="3074183"/>
            <a:ext cx="5472607" cy="193899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just" rtl="0">
              <a:spcBef>
                <a:spcPts val="0"/>
              </a:spcBef>
              <a:buSzPct val="25000"/>
              <a:buNone/>
            </a:pPr>
            <a:r>
              <a:rPr lang="es-CO" sz="2400" i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Contribuir a la formación de </a:t>
            </a:r>
            <a:r>
              <a:rPr lang="es-CO" sz="2400" b="1" i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ciudadanos activos </a:t>
            </a:r>
            <a:r>
              <a:rPr lang="es-CO" sz="2400" i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que aporten a la construcción de una sociedad democrática, participativa, pluralista e intercultural</a:t>
            </a:r>
          </a:p>
        </p:txBody>
      </p:sp>
      <p:sp>
        <p:nvSpPr>
          <p:cNvPr id="516" name="Shape 516"/>
          <p:cNvSpPr/>
          <p:nvPr/>
        </p:nvSpPr>
        <p:spPr>
          <a:xfrm>
            <a:off x="467543" y="1988452"/>
            <a:ext cx="1999264" cy="52321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800000"/>
              </a:buClr>
              <a:buSzPct val="25000"/>
              <a:buFont typeface="Arial"/>
              <a:buNone/>
            </a:pPr>
            <a:r>
              <a:rPr lang="es-CO" sz="2800" b="1">
                <a:solidFill>
                  <a:srgbClr val="800000"/>
                </a:solidFill>
                <a:latin typeface="Arial"/>
                <a:ea typeface="Arial"/>
                <a:cs typeface="Arial"/>
                <a:sym typeface="Arial"/>
              </a:rPr>
              <a:t>OBJETIVO</a:t>
            </a:r>
          </a:p>
        </p:txBody>
      </p:sp>
      <p:sp>
        <p:nvSpPr>
          <p:cNvPr id="517" name="Shape 517"/>
          <p:cNvSpPr/>
          <p:nvPr/>
        </p:nvSpPr>
        <p:spPr>
          <a:xfrm>
            <a:off x="395536" y="2781135"/>
            <a:ext cx="5760640" cy="2376055"/>
          </a:xfrm>
          <a:prstGeom prst="roundRect">
            <a:avLst>
              <a:gd name="adj" fmla="val 16667"/>
            </a:avLst>
          </a:prstGeom>
          <a:noFill/>
          <a:ln w="25400" cap="flat" cmpd="sng">
            <a:solidFill>
              <a:srgbClr val="395E89"/>
            </a:solidFill>
            <a:prstDash val="dashDot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80741840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251078" y="863133"/>
            <a:ext cx="59381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683567" y="1232465"/>
            <a:ext cx="55056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s-E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ORIENTACIÓN SEXUAL</a:t>
            </a:r>
          </a:p>
        </p:txBody>
      </p:sp>
      <p:sp>
        <p:nvSpPr>
          <p:cNvPr id="4" name="3 Rectángulo"/>
          <p:cNvSpPr/>
          <p:nvPr/>
        </p:nvSpPr>
        <p:spPr>
          <a:xfrm>
            <a:off x="1331640" y="1700808"/>
            <a:ext cx="648072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es-ES" sz="3600" dirty="0"/>
              <a:t>El concepto que se aplica para identificar el(los) </a:t>
            </a:r>
            <a:r>
              <a:rPr lang="es-ES" sz="3600" dirty="0" smtClean="0"/>
              <a:t>sexo(s) / </a:t>
            </a:r>
            <a:r>
              <a:rPr lang="es-ES" sz="3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género(s) </a:t>
            </a:r>
            <a:r>
              <a:rPr lang="es-ES" sz="3600" dirty="0" smtClean="0"/>
              <a:t>de </a:t>
            </a:r>
            <a:r>
              <a:rPr lang="es-ES" sz="3600" dirty="0"/>
              <a:t>las personas hacia las cuales se siente atracción física, romántica  o sexual (</a:t>
            </a:r>
            <a:r>
              <a:rPr lang="es-ES" sz="36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 que nos gusta</a:t>
            </a:r>
            <a:r>
              <a:rPr lang="es-ES" sz="3600" dirty="0"/>
              <a:t>) (Vargas-Trujillo, 2007) </a:t>
            </a:r>
          </a:p>
        </p:txBody>
      </p:sp>
    </p:spTree>
    <p:extLst>
      <p:ext uri="{BB962C8B-B14F-4D97-AF65-F5344CB8AC3E}">
        <p14:creationId xmlns:p14="http://schemas.microsoft.com/office/powerpoint/2010/main" val="1265605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251078" y="863133"/>
            <a:ext cx="59381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1619672" y="2283318"/>
            <a:ext cx="64807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800" dirty="0" smtClean="0">
                <a:solidFill>
                  <a:srgbClr val="FF0000"/>
                </a:solidFill>
              </a:rPr>
              <a:t>Lo más importante… </a:t>
            </a:r>
          </a:p>
          <a:p>
            <a:r>
              <a:rPr lang="es-CO" sz="2800" dirty="0" smtClean="0">
                <a:solidFill>
                  <a:srgbClr val="FF0000"/>
                </a:solidFill>
              </a:rPr>
              <a:t>¿Dónde está la Diferencia?</a:t>
            </a:r>
            <a:endParaRPr lang="es-CO" sz="2800" dirty="0">
              <a:solidFill>
                <a:srgbClr val="FF0000"/>
              </a:solidFill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2555776" y="3429000"/>
            <a:ext cx="5616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u="sng" dirty="0" smtClean="0">
                <a:hlinkClick r:id="rId3"/>
              </a:rPr>
              <a:t>https://www.youtube.com/watch?v=NDNCQJHcH1E</a:t>
            </a:r>
            <a:endParaRPr lang="es-CO" u="sng" dirty="0"/>
          </a:p>
        </p:txBody>
      </p:sp>
    </p:spTree>
    <p:extLst>
      <p:ext uri="{BB962C8B-B14F-4D97-AF65-F5344CB8AC3E}">
        <p14:creationId xmlns:p14="http://schemas.microsoft.com/office/powerpoint/2010/main" val="1901491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251078" y="863133"/>
            <a:ext cx="59381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1194148" y="1340768"/>
            <a:ext cx="52500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000" b="1" dirty="0" smtClean="0">
                <a:solidFill>
                  <a:srgbClr val="FF0000"/>
                </a:solidFill>
              </a:rPr>
              <a:t>VIOLENCIA BASADA EN  EL GÉNERO</a:t>
            </a:r>
            <a:endParaRPr lang="es-CO" sz="2000" b="1" dirty="0">
              <a:solidFill>
                <a:srgbClr val="FF0000"/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1115616" y="1844824"/>
            <a:ext cx="705678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O" sz="2400" dirty="0"/>
              <a:t>P</a:t>
            </a:r>
            <a:r>
              <a:rPr lang="es-CO" sz="2400" dirty="0" smtClean="0"/>
              <a:t>rácticas </a:t>
            </a:r>
            <a:r>
              <a:rPr lang="es-CO" sz="2400" dirty="0"/>
              <a:t>(acciones </a:t>
            </a:r>
            <a:r>
              <a:rPr lang="es-CO" sz="2400" dirty="0" smtClean="0"/>
              <a:t>o conductas</a:t>
            </a:r>
            <a:r>
              <a:rPr lang="es-CO" sz="2400" dirty="0"/>
              <a:t>) que buscan atentar contra la integridad de una persona, sin importar el nivel</a:t>
            </a:r>
            <a:r>
              <a:rPr lang="es-CO" sz="2400" dirty="0" smtClean="0"/>
              <a:t>, sustentada </a:t>
            </a:r>
            <a:r>
              <a:rPr lang="es-CO" sz="2400" dirty="0"/>
              <a:t>en la idea de su pertenencia un género (mujeres o hombres) o por no cumplir lo </a:t>
            </a:r>
            <a:r>
              <a:rPr lang="es-CO" sz="2400" dirty="0" smtClean="0"/>
              <a:t>que se </a:t>
            </a:r>
            <a:r>
              <a:rPr lang="es-CO" sz="2400" dirty="0"/>
              <a:t>espera de este en el plano de lo social.</a:t>
            </a:r>
          </a:p>
          <a:p>
            <a:pPr algn="just"/>
            <a:r>
              <a:rPr lang="es-CO" sz="2400" dirty="0"/>
              <a:t>La mayoría de la VBG se ejerce hacía las niñas, jóvenes y mujeres por el hecho de ser </a:t>
            </a:r>
            <a:r>
              <a:rPr lang="es-CO" sz="2400" dirty="0" smtClean="0"/>
              <a:t>mujeres.</a:t>
            </a:r>
            <a:endParaRPr lang="es-CO" sz="2400" dirty="0"/>
          </a:p>
        </p:txBody>
      </p:sp>
    </p:spTree>
    <p:extLst>
      <p:ext uri="{BB962C8B-B14F-4D97-AF65-F5344CB8AC3E}">
        <p14:creationId xmlns:p14="http://schemas.microsoft.com/office/powerpoint/2010/main" val="523600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251078" y="863133"/>
            <a:ext cx="59381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1259632" y="1403484"/>
            <a:ext cx="40324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000" b="1" dirty="0" smtClean="0">
                <a:solidFill>
                  <a:srgbClr val="FF0000"/>
                </a:solidFill>
              </a:rPr>
              <a:t>VIOLENCIA POR PREJUCIO</a:t>
            </a:r>
            <a:endParaRPr lang="es-CO" sz="2000" b="1" dirty="0">
              <a:solidFill>
                <a:srgbClr val="FF0000"/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1475656" y="1772816"/>
            <a:ext cx="705678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400" dirty="0"/>
              <a:t>A</a:t>
            </a:r>
            <a:r>
              <a:rPr lang="es-CO" sz="2400" dirty="0" smtClean="0"/>
              <a:t>quellas </a:t>
            </a:r>
            <a:r>
              <a:rPr lang="es-CO" sz="2400" dirty="0"/>
              <a:t>que surgen en el marco de “.. un talante de hostilidad o predisposición negativa hacia lo</a:t>
            </a:r>
          </a:p>
          <a:p>
            <a:r>
              <a:rPr lang="es-CO" sz="2400" dirty="0"/>
              <a:t>percibido como diferente</a:t>
            </a:r>
            <a:r>
              <a:rPr lang="es-CO" sz="2400" dirty="0" smtClean="0"/>
              <a:t>”</a:t>
            </a:r>
          </a:p>
          <a:p>
            <a:endParaRPr lang="es-CO" sz="2400" dirty="0"/>
          </a:p>
          <a:p>
            <a:r>
              <a:rPr lang="es-CO" sz="2400" dirty="0" smtClean="0"/>
              <a:t>Las </a:t>
            </a:r>
            <a:r>
              <a:rPr lang="es-CO" sz="2400" dirty="0"/>
              <a:t>violencias hacia personas que construyen orientaciones sexuales e identidades de </a:t>
            </a:r>
            <a:r>
              <a:rPr lang="es-CO" sz="2400" dirty="0" smtClean="0"/>
              <a:t>género</a:t>
            </a:r>
            <a:endParaRPr lang="es-CO" sz="2400" dirty="0"/>
          </a:p>
          <a:p>
            <a:r>
              <a:rPr lang="es-CO" sz="2400" dirty="0"/>
              <a:t>no hegemónicas o que son percibidos como tal son violencias por </a:t>
            </a:r>
            <a:r>
              <a:rPr lang="es-CO" sz="2400" dirty="0" smtClean="0"/>
              <a:t>prejuicio.</a:t>
            </a:r>
            <a:endParaRPr lang="es-CO" sz="2400" dirty="0"/>
          </a:p>
          <a:p>
            <a:r>
              <a:rPr lang="es-CO" sz="2400" dirty="0"/>
              <a:t>Tradicionalmente estas han sido conocidas como homofobia, </a:t>
            </a:r>
            <a:r>
              <a:rPr lang="es-CO" sz="2400" dirty="0" err="1"/>
              <a:t>bifobia</a:t>
            </a:r>
            <a:r>
              <a:rPr lang="es-CO" sz="2400" dirty="0"/>
              <a:t>, </a:t>
            </a:r>
            <a:r>
              <a:rPr lang="es-CO" sz="2400" dirty="0" err="1"/>
              <a:t>lesbofobia</a:t>
            </a:r>
            <a:r>
              <a:rPr lang="es-CO" sz="2400" dirty="0"/>
              <a:t> o </a:t>
            </a:r>
            <a:r>
              <a:rPr lang="es-CO" sz="2400" dirty="0" err="1" smtClean="0"/>
              <a:t>transfobia</a:t>
            </a:r>
            <a:r>
              <a:rPr lang="es-CO" sz="2400" dirty="0" smtClean="0"/>
              <a:t>.</a:t>
            </a:r>
            <a:endParaRPr lang="es-CO" sz="2400" dirty="0"/>
          </a:p>
        </p:txBody>
      </p:sp>
    </p:spTree>
    <p:extLst>
      <p:ext uri="{BB962C8B-B14F-4D97-AF65-F5344CB8AC3E}">
        <p14:creationId xmlns:p14="http://schemas.microsoft.com/office/powerpoint/2010/main" val="953580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251078" y="863133"/>
            <a:ext cx="59381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5004048" y="309135"/>
            <a:ext cx="35283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 smtClean="0">
                <a:solidFill>
                  <a:srgbClr val="953735"/>
                </a:solidFill>
              </a:rPr>
              <a:t>VIOLENCIA BASADA EN  EL GÉNERO  Y VIOLENCIA POR PREJUCIO EN LA ESCUELA</a:t>
            </a:r>
            <a:endParaRPr lang="es-CO" b="1" dirty="0">
              <a:solidFill>
                <a:srgbClr val="953735"/>
              </a:solidFill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899592" y="1700808"/>
            <a:ext cx="727280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b="1" dirty="0"/>
          </a:p>
          <a:p>
            <a:r>
              <a:rPr lang="es-CO" b="1" dirty="0" smtClean="0"/>
              <a:t>“</a:t>
            </a:r>
            <a:r>
              <a:rPr lang="es-CO" b="1" dirty="0" err="1" smtClean="0"/>
              <a:t>Diverdiferencias</a:t>
            </a:r>
            <a:r>
              <a:rPr lang="es-CO" b="1" dirty="0" smtClean="0"/>
              <a:t>” 1</a:t>
            </a:r>
          </a:p>
          <a:p>
            <a:r>
              <a:rPr lang="es-CO" dirty="0">
                <a:hlinkClick r:id="rId3"/>
              </a:rPr>
              <a:t>https://</a:t>
            </a:r>
            <a:r>
              <a:rPr lang="es-CO" dirty="0" smtClean="0">
                <a:hlinkClick r:id="rId3"/>
              </a:rPr>
              <a:t>www.youtube.com/watch?v=et8OH7tfWps</a:t>
            </a:r>
            <a:endParaRPr lang="es-CO" dirty="0" smtClean="0"/>
          </a:p>
          <a:p>
            <a:endParaRPr lang="es-CO" dirty="0" smtClean="0"/>
          </a:p>
          <a:p>
            <a:endParaRPr lang="es-CO" dirty="0"/>
          </a:p>
          <a:p>
            <a:endParaRPr lang="es-CO" dirty="0" smtClean="0"/>
          </a:p>
          <a:p>
            <a:endParaRPr lang="es-CO" dirty="0" smtClean="0">
              <a:solidFill>
                <a:srgbClr val="FF0000"/>
              </a:solidFill>
            </a:endParaRPr>
          </a:p>
          <a:p>
            <a:endParaRPr lang="es-CO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8737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83568" y="980728"/>
            <a:ext cx="7772400" cy="5298380"/>
          </a:xfrm>
        </p:spPr>
        <p:txBody>
          <a:bodyPr/>
          <a:lstStyle/>
          <a:p>
            <a:pPr algn="just"/>
            <a:r>
              <a:rPr lang="es-CO" sz="2800" dirty="0">
                <a:solidFill>
                  <a:schemeClr val="tx1"/>
                </a:solidFill>
              </a:rPr>
              <a:t>“(…) Uno de los ámbitos más importantes para la protección del derecho a la igualdad, la dignidad y el libre desarrollo de la personalidad es el respeto absoluto por la expresión de la identidad de género o la orientación sexual. En el ámbito escolar, esta protección debe ser aún más estricta pues los menores de edad tienen el derecho a ser formados en espacios democráticos y </a:t>
            </a:r>
            <a:r>
              <a:rPr lang="es-CO" sz="2800" dirty="0" smtClean="0">
                <a:solidFill>
                  <a:schemeClr val="tx1"/>
                </a:solidFill>
              </a:rPr>
              <a:t>plurales…</a:t>
            </a:r>
          </a:p>
          <a:p>
            <a:pPr algn="r"/>
            <a:r>
              <a:rPr lang="es-CO" sz="2100" dirty="0" smtClean="0">
                <a:solidFill>
                  <a:schemeClr val="tx1"/>
                </a:solidFill>
              </a:rPr>
              <a:t>Sentencia </a:t>
            </a:r>
            <a:r>
              <a:rPr lang="es-CO" sz="2100" dirty="0">
                <a:solidFill>
                  <a:schemeClr val="tx1"/>
                </a:solidFill>
              </a:rPr>
              <a:t>T-478 de 2015. </a:t>
            </a:r>
            <a:endParaRPr lang="es-CO" sz="2100" dirty="0" smtClean="0">
              <a:solidFill>
                <a:schemeClr val="tx1"/>
              </a:solidFill>
            </a:endParaRPr>
          </a:p>
          <a:p>
            <a:pPr algn="r"/>
            <a:r>
              <a:rPr lang="es-CO" sz="2100" dirty="0" smtClean="0">
                <a:solidFill>
                  <a:schemeClr val="tx1"/>
                </a:solidFill>
              </a:rPr>
              <a:t>M.P</a:t>
            </a:r>
            <a:r>
              <a:rPr lang="es-CO" sz="2100" dirty="0">
                <a:solidFill>
                  <a:schemeClr val="tx1"/>
                </a:solidFill>
              </a:rPr>
              <a:t>: Gloria Stella Ortiz. Caso Sergio </a:t>
            </a:r>
            <a:r>
              <a:rPr lang="es-CO" sz="2100" dirty="0" err="1">
                <a:solidFill>
                  <a:schemeClr val="tx1"/>
                </a:solidFill>
              </a:rPr>
              <a:t>Urrego</a:t>
            </a:r>
            <a:r>
              <a:rPr lang="es-CO" sz="2100" dirty="0">
                <a:solidFill>
                  <a:schemeClr val="tx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2348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55576" y="1628800"/>
            <a:ext cx="7772400" cy="4406901"/>
          </a:xfrm>
        </p:spPr>
        <p:txBody>
          <a:bodyPr/>
          <a:lstStyle/>
          <a:p>
            <a:r>
              <a:rPr lang="es-CO" sz="2400" dirty="0" smtClean="0">
                <a:solidFill>
                  <a:schemeClr val="tx1"/>
                </a:solidFill>
              </a:rPr>
              <a:t>(…)Así</a:t>
            </a:r>
            <a:r>
              <a:rPr lang="es-CO" sz="2400" dirty="0">
                <a:solidFill>
                  <a:schemeClr val="tx1"/>
                </a:solidFill>
              </a:rPr>
              <a:t>, la prohibición de discriminación por razón de género o de orientación sexual es absoluta y ningún tercero, ya sean otros estudiantes o las autoridades del colegio, pueden perseguir o amedrentar a los estudiantes que deciden asumir voluntariamente una opción sexual diversa. Cualquier actitud en ese sentido, (…), constituye un trato de hostigamiento que debe ser reprochado y a toda costa prevenido</a:t>
            </a:r>
            <a:r>
              <a:rPr lang="es-CO" sz="2400" dirty="0" smtClean="0">
                <a:solidFill>
                  <a:schemeClr val="tx1"/>
                </a:solidFill>
              </a:rPr>
              <a:t>.”</a:t>
            </a:r>
          </a:p>
          <a:p>
            <a:endParaRPr lang="es-CO" sz="2400" dirty="0">
              <a:solidFill>
                <a:schemeClr val="tx1"/>
              </a:solidFill>
            </a:endParaRPr>
          </a:p>
          <a:p>
            <a:pPr algn="r"/>
            <a:r>
              <a:rPr lang="es-CO" dirty="0">
                <a:solidFill>
                  <a:schemeClr val="tx1"/>
                </a:solidFill>
              </a:rPr>
              <a:t>Sentencia T-478 de 2015. </a:t>
            </a:r>
          </a:p>
          <a:p>
            <a:pPr algn="r"/>
            <a:r>
              <a:rPr lang="es-CO" dirty="0">
                <a:solidFill>
                  <a:schemeClr val="tx1"/>
                </a:solidFill>
              </a:rPr>
              <a:t>M.P: Gloria Stella Ortiz. Caso Sergio </a:t>
            </a:r>
            <a:r>
              <a:rPr lang="es-CO" dirty="0" err="1">
                <a:solidFill>
                  <a:schemeClr val="tx1"/>
                </a:solidFill>
              </a:rPr>
              <a:t>Urrego</a:t>
            </a:r>
            <a:r>
              <a:rPr lang="es-CO" dirty="0">
                <a:solidFill>
                  <a:schemeClr val="tx1"/>
                </a:solidFill>
              </a:rPr>
              <a:t>.</a:t>
            </a:r>
          </a:p>
          <a:p>
            <a:pPr algn="r"/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85738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8669" y="4483157"/>
            <a:ext cx="1839552" cy="1609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0" name="Shape 190"/>
          <p:cNvSpPr/>
          <p:nvPr/>
        </p:nvSpPr>
        <p:spPr>
          <a:xfrm>
            <a:off x="0" y="6237312"/>
            <a:ext cx="9252599" cy="61290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algn="ctr"/>
            <a:endParaRPr kern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  <a:rtl val="0"/>
            </a:endParaRPr>
          </a:p>
        </p:txBody>
      </p:sp>
      <p:grpSp>
        <p:nvGrpSpPr>
          <p:cNvPr id="191" name="Shape 191"/>
          <p:cNvGrpSpPr/>
          <p:nvPr/>
        </p:nvGrpSpPr>
        <p:grpSpPr>
          <a:xfrm>
            <a:off x="6189932" y="6092765"/>
            <a:ext cx="2919527" cy="757348"/>
            <a:chOff x="6189257" y="6093296"/>
            <a:chExt cx="2919235" cy="757499"/>
          </a:xfrm>
        </p:grpSpPr>
        <p:pic>
          <p:nvPicPr>
            <p:cNvPr id="192" name="Shape 192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7590492" y="6093296"/>
              <a:ext cx="1517999" cy="7574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3" name="Shape 193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6189257" y="6294092"/>
              <a:ext cx="1401299" cy="355800"/>
            </a:xfrm>
            <a:prstGeom prst="rect">
              <a:avLst/>
            </a:prstGeom>
            <a:noFill/>
            <a:ln>
              <a:noFill/>
            </a:ln>
          </p:spPr>
        </p:pic>
      </p:grpSp>
      <p:graphicFrame>
        <p:nvGraphicFramePr>
          <p:cNvPr id="3" name="2 Diagrama"/>
          <p:cNvGraphicFramePr/>
          <p:nvPr>
            <p:extLst/>
          </p:nvPr>
        </p:nvGraphicFramePr>
        <p:xfrm>
          <a:off x="131591" y="1412341"/>
          <a:ext cx="8026854" cy="52369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10" name="Shape 189"/>
          <p:cNvSpPr txBox="1"/>
          <p:nvPr/>
        </p:nvSpPr>
        <p:spPr>
          <a:xfrm>
            <a:off x="5019108" y="188640"/>
            <a:ext cx="3873372" cy="523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algn="r">
              <a:buClr>
                <a:srgbClr val="000000"/>
              </a:buClr>
              <a:buSzPct val="25000"/>
              <a:buFont typeface="Arial"/>
              <a:buNone/>
            </a:pPr>
            <a:r>
              <a:rPr lang="es-CO" sz="2000" b="1" kern="0" dirty="0" smtClean="0">
                <a:solidFill>
                  <a:schemeClr val="accent1">
                    <a:lumMod val="75000"/>
                  </a:schemeClr>
                </a:solidFill>
                <a:cs typeface="Arial"/>
                <a:sym typeface="Arial"/>
                <a:rtl val="0"/>
              </a:rPr>
              <a:t>Algunos elementos clave en la Revisión de los Manuales de Convivencia Escolar</a:t>
            </a:r>
            <a:endParaRPr lang="es-CO" sz="2000" b="1" kern="0" dirty="0">
              <a:solidFill>
                <a:schemeClr val="accent1">
                  <a:lumMod val="75000"/>
                </a:schemeClr>
              </a:solidFill>
              <a:cs typeface="Arial"/>
              <a:sym typeface="Arial"/>
              <a:rtl val="0"/>
            </a:endParaRPr>
          </a:p>
        </p:txBody>
      </p:sp>
    </p:spTree>
    <p:extLst>
      <p:ext uri="{BB962C8B-B14F-4D97-AF65-F5344CB8AC3E}">
        <p14:creationId xmlns:p14="http://schemas.microsoft.com/office/powerpoint/2010/main" val="1135882683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Shape 189"/>
          <p:cNvSpPr txBox="1"/>
          <p:nvPr/>
        </p:nvSpPr>
        <p:spPr>
          <a:xfrm>
            <a:off x="5091116" y="188640"/>
            <a:ext cx="3873372" cy="523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algn="r">
              <a:buClr>
                <a:srgbClr val="000000"/>
              </a:buClr>
              <a:buSzPct val="25000"/>
              <a:buFont typeface="Arial"/>
              <a:buNone/>
            </a:pPr>
            <a:r>
              <a:rPr lang="es-CO" sz="2000" b="1" kern="0" dirty="0" smtClean="0">
                <a:solidFill>
                  <a:schemeClr val="accent1">
                    <a:lumMod val="75000"/>
                  </a:schemeClr>
                </a:solidFill>
                <a:cs typeface="Arial"/>
                <a:sym typeface="Arial"/>
                <a:rtl val="0"/>
              </a:rPr>
              <a:t>Algunos elementos clave en la Revisión de los Manuales de Convivencia Escolar</a:t>
            </a:r>
            <a:endParaRPr lang="es-CO" sz="2000" b="1" kern="0" dirty="0">
              <a:solidFill>
                <a:schemeClr val="accent1">
                  <a:lumMod val="75000"/>
                </a:schemeClr>
              </a:solidFill>
              <a:cs typeface="Arial"/>
              <a:sym typeface="Arial"/>
              <a:rtl val="0"/>
            </a:endParaRPr>
          </a:p>
        </p:txBody>
      </p:sp>
      <p:sp>
        <p:nvSpPr>
          <p:cNvPr id="190" name="Shape 190"/>
          <p:cNvSpPr/>
          <p:nvPr/>
        </p:nvSpPr>
        <p:spPr>
          <a:xfrm>
            <a:off x="0" y="6237312"/>
            <a:ext cx="9252599" cy="61290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algn="ctr"/>
            <a:endParaRPr kern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  <a:rtl val="0"/>
            </a:endParaRPr>
          </a:p>
        </p:txBody>
      </p:sp>
      <p:grpSp>
        <p:nvGrpSpPr>
          <p:cNvPr id="191" name="Shape 191"/>
          <p:cNvGrpSpPr/>
          <p:nvPr/>
        </p:nvGrpSpPr>
        <p:grpSpPr>
          <a:xfrm>
            <a:off x="6189932" y="6092765"/>
            <a:ext cx="2919527" cy="757348"/>
            <a:chOff x="6189257" y="6093296"/>
            <a:chExt cx="2919235" cy="757499"/>
          </a:xfrm>
        </p:grpSpPr>
        <p:pic>
          <p:nvPicPr>
            <p:cNvPr id="192" name="Shape 192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7590492" y="6093296"/>
              <a:ext cx="1517999" cy="7574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3" name="Shape 193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6189257" y="6294092"/>
              <a:ext cx="1401299" cy="355800"/>
            </a:xfrm>
            <a:prstGeom prst="rect">
              <a:avLst/>
            </a:prstGeom>
            <a:noFill/>
            <a:ln>
              <a:noFill/>
            </a:ln>
          </p:spPr>
        </p:pic>
      </p:grpSp>
      <p:graphicFrame>
        <p:nvGraphicFramePr>
          <p:cNvPr id="3" name="2 Diagrama"/>
          <p:cNvGraphicFramePr/>
          <p:nvPr>
            <p:extLst/>
          </p:nvPr>
        </p:nvGraphicFramePr>
        <p:xfrm>
          <a:off x="1259632" y="1813272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9388" y="4463990"/>
            <a:ext cx="1581150" cy="162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51951085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Shape 189"/>
          <p:cNvSpPr txBox="1"/>
          <p:nvPr/>
        </p:nvSpPr>
        <p:spPr>
          <a:xfrm>
            <a:off x="5091116" y="188640"/>
            <a:ext cx="3873372" cy="523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ct val="25000"/>
              <a:buFont typeface="Arial"/>
              <a:buNone/>
            </a:pPr>
            <a:r>
              <a:rPr lang="es-CO" sz="2000" b="1" kern="0" smtClean="0">
                <a:solidFill>
                  <a:schemeClr val="accent1">
                    <a:lumMod val="75000"/>
                  </a:schemeClr>
                </a:solidFill>
                <a:cs typeface="Arial"/>
                <a:sym typeface="Arial"/>
                <a:rtl val="0"/>
              </a:rPr>
              <a:t>NUESTROS RETOS</a:t>
            </a:r>
            <a:endParaRPr lang="es-CO" sz="2000" b="1" kern="0" dirty="0">
              <a:solidFill>
                <a:schemeClr val="accent1">
                  <a:lumMod val="75000"/>
                </a:schemeClr>
              </a:solidFill>
              <a:cs typeface="Arial"/>
              <a:sym typeface="Arial"/>
              <a:rtl val="0"/>
            </a:endParaRPr>
          </a:p>
        </p:txBody>
      </p:sp>
      <p:sp>
        <p:nvSpPr>
          <p:cNvPr id="190" name="Shape 190"/>
          <p:cNvSpPr/>
          <p:nvPr/>
        </p:nvSpPr>
        <p:spPr>
          <a:xfrm>
            <a:off x="0" y="6237312"/>
            <a:ext cx="9252599" cy="61290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algn="ctr"/>
            <a:endParaRPr kern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  <a:rtl val="0"/>
            </a:endParaRPr>
          </a:p>
        </p:txBody>
      </p:sp>
      <p:grpSp>
        <p:nvGrpSpPr>
          <p:cNvPr id="191" name="Shape 191"/>
          <p:cNvGrpSpPr/>
          <p:nvPr/>
        </p:nvGrpSpPr>
        <p:grpSpPr>
          <a:xfrm>
            <a:off x="6189932" y="6092765"/>
            <a:ext cx="2919527" cy="757348"/>
            <a:chOff x="6189257" y="6093296"/>
            <a:chExt cx="2919235" cy="757499"/>
          </a:xfrm>
        </p:grpSpPr>
        <p:pic>
          <p:nvPicPr>
            <p:cNvPr id="192" name="Shape 192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7590492" y="6093296"/>
              <a:ext cx="1517999" cy="7574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3" name="Shape 193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6189257" y="6294092"/>
              <a:ext cx="1401299" cy="355800"/>
            </a:xfrm>
            <a:prstGeom prst="rect">
              <a:avLst/>
            </a:prstGeom>
            <a:noFill/>
            <a:ln>
              <a:noFill/>
            </a:ln>
          </p:spPr>
        </p:pic>
      </p:grp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2573110837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3383347312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Shape 596"/>
          <p:cNvSpPr txBox="1"/>
          <p:nvPr/>
        </p:nvSpPr>
        <p:spPr>
          <a:xfrm>
            <a:off x="2951163" y="260350"/>
            <a:ext cx="6192837" cy="9366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r>
              <a:rPr lang="es-CO" sz="3200" b="1">
                <a:solidFill>
                  <a:srgbClr val="800000"/>
                </a:solidFill>
                <a:latin typeface="Arial"/>
                <a:ea typeface="Arial"/>
                <a:cs typeface="Arial"/>
                <a:sym typeface="Arial"/>
              </a:rPr>
              <a:t>Características</a:t>
            </a:r>
          </a:p>
        </p:txBody>
      </p:sp>
      <p:grpSp>
        <p:nvGrpSpPr>
          <p:cNvPr id="597" name="Shape 597"/>
          <p:cNvGrpSpPr/>
          <p:nvPr/>
        </p:nvGrpSpPr>
        <p:grpSpPr>
          <a:xfrm>
            <a:off x="2428044" y="1397000"/>
            <a:ext cx="4768303" cy="4768303"/>
            <a:chOff x="904044" y="0"/>
            <a:chExt cx="4768303" cy="4768303"/>
          </a:xfrm>
        </p:grpSpPr>
        <p:sp>
          <p:nvSpPr>
            <p:cNvPr id="598" name="Shape 598"/>
            <p:cNvSpPr/>
            <p:nvPr/>
          </p:nvSpPr>
          <p:spPr>
            <a:xfrm>
              <a:off x="904044" y="0"/>
              <a:ext cx="4768303" cy="4768303"/>
            </a:xfrm>
            <a:prstGeom prst="quadArrow">
              <a:avLst>
                <a:gd name="adj1" fmla="val 2000"/>
                <a:gd name="adj2" fmla="val 4000"/>
                <a:gd name="adj3" fmla="val 5000"/>
              </a:avLst>
            </a:prstGeom>
            <a:solidFill>
              <a:srgbClr val="DDE5D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99" name="Shape 599"/>
            <p:cNvSpPr/>
            <p:nvPr/>
          </p:nvSpPr>
          <p:spPr>
            <a:xfrm>
              <a:off x="1213983" y="309938"/>
              <a:ext cx="1907320" cy="1907320"/>
            </a:xfrm>
            <a:prstGeom prst="roundRect">
              <a:avLst>
                <a:gd name="adj" fmla="val 16667"/>
              </a:avLst>
            </a:prstGeom>
            <a:solidFill>
              <a:schemeClr val="accent3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00" name="Shape 600"/>
            <p:cNvSpPr txBox="1"/>
            <p:nvPr/>
          </p:nvSpPr>
          <p:spPr>
            <a:xfrm>
              <a:off x="1307091" y="403046"/>
              <a:ext cx="1721105" cy="1721105"/>
            </a:xfrm>
            <a:prstGeom prst="rect">
              <a:avLst/>
            </a:prstGeom>
            <a:noFill/>
            <a:ln>
              <a:noFill/>
            </a:ln>
          </p:spPr>
          <p:txBody>
            <a:bodyPr lIns="76200" tIns="76200" rIns="76200" bIns="762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s-CO" sz="20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Enfoque de derechos humanos</a:t>
              </a:r>
            </a:p>
          </p:txBody>
        </p:sp>
        <p:sp>
          <p:nvSpPr>
            <p:cNvPr id="601" name="Shape 601"/>
            <p:cNvSpPr/>
            <p:nvPr/>
          </p:nvSpPr>
          <p:spPr>
            <a:xfrm>
              <a:off x="3455085" y="309938"/>
              <a:ext cx="1907320" cy="1907320"/>
            </a:xfrm>
            <a:prstGeom prst="roundRect">
              <a:avLst>
                <a:gd name="adj" fmla="val 16667"/>
              </a:avLst>
            </a:prstGeom>
            <a:solidFill>
              <a:srgbClr val="5BB27B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02" name="Shape 602"/>
            <p:cNvSpPr txBox="1"/>
            <p:nvPr/>
          </p:nvSpPr>
          <p:spPr>
            <a:xfrm>
              <a:off x="3548194" y="403046"/>
              <a:ext cx="1721105" cy="1721105"/>
            </a:xfrm>
            <a:prstGeom prst="rect">
              <a:avLst/>
            </a:prstGeom>
            <a:noFill/>
            <a:ln>
              <a:noFill/>
            </a:ln>
          </p:spPr>
          <p:txBody>
            <a:bodyPr lIns="76200" tIns="76200" rIns="76200" bIns="762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s-CO" sz="20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Enfoque de género</a:t>
              </a:r>
            </a:p>
          </p:txBody>
        </p:sp>
        <p:sp>
          <p:nvSpPr>
            <p:cNvPr id="603" name="Shape 603"/>
            <p:cNvSpPr/>
            <p:nvPr/>
          </p:nvSpPr>
          <p:spPr>
            <a:xfrm>
              <a:off x="1213983" y="2551041"/>
              <a:ext cx="1907320" cy="1907320"/>
            </a:xfrm>
            <a:prstGeom prst="roundRect">
              <a:avLst>
                <a:gd name="adj" fmla="val 16667"/>
              </a:avLst>
            </a:prstGeom>
            <a:solidFill>
              <a:srgbClr val="5F8AA9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04" name="Shape 604"/>
            <p:cNvSpPr txBox="1"/>
            <p:nvPr/>
          </p:nvSpPr>
          <p:spPr>
            <a:xfrm>
              <a:off x="1307091" y="2644150"/>
              <a:ext cx="1721105" cy="1721105"/>
            </a:xfrm>
            <a:prstGeom prst="rect">
              <a:avLst/>
            </a:prstGeom>
            <a:noFill/>
            <a:ln>
              <a:noFill/>
            </a:ln>
          </p:spPr>
          <p:txBody>
            <a:bodyPr lIns="76200" tIns="76200" rIns="76200" bIns="762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s-CO" sz="20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Enfoque diferencial</a:t>
              </a:r>
            </a:p>
          </p:txBody>
        </p:sp>
        <p:sp>
          <p:nvSpPr>
            <p:cNvPr id="605" name="Shape 605"/>
            <p:cNvSpPr/>
            <p:nvPr/>
          </p:nvSpPr>
          <p:spPr>
            <a:xfrm>
              <a:off x="3455085" y="2551041"/>
              <a:ext cx="1907320" cy="1907320"/>
            </a:xfrm>
            <a:prstGeom prst="roundRect">
              <a:avLst>
                <a:gd name="adj" fmla="val 16667"/>
              </a:avLst>
            </a:prstGeom>
            <a:solidFill>
              <a:srgbClr val="7F63A1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06" name="Shape 606"/>
            <p:cNvSpPr txBox="1"/>
            <p:nvPr/>
          </p:nvSpPr>
          <p:spPr>
            <a:xfrm>
              <a:off x="3548194" y="2644150"/>
              <a:ext cx="1721105" cy="1721105"/>
            </a:xfrm>
            <a:prstGeom prst="rect">
              <a:avLst/>
            </a:prstGeom>
            <a:noFill/>
            <a:ln>
              <a:noFill/>
            </a:ln>
          </p:spPr>
          <p:txBody>
            <a:bodyPr lIns="76200" tIns="76200" rIns="76200" bIns="762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s-CO" sz="20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Enfoque desarrollo de competencias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47343131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251078" y="863133"/>
            <a:ext cx="59381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5004048" y="309135"/>
            <a:ext cx="3528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 smtClean="0">
                <a:solidFill>
                  <a:srgbClr val="953735"/>
                </a:solidFill>
              </a:rPr>
              <a:t>REVISEMOS NUESTRO MANUAL</a:t>
            </a:r>
            <a:endParaRPr lang="es-CO" b="1" dirty="0">
              <a:solidFill>
                <a:srgbClr val="953735"/>
              </a:solidFill>
            </a:endParaRPr>
          </a:p>
        </p:txBody>
      </p:sp>
      <p:sp>
        <p:nvSpPr>
          <p:cNvPr id="2" name="1 Llamada ovalada"/>
          <p:cNvSpPr/>
          <p:nvPr/>
        </p:nvSpPr>
        <p:spPr>
          <a:xfrm>
            <a:off x="755576" y="1348036"/>
            <a:ext cx="2664296" cy="1944216"/>
          </a:xfrm>
          <a:prstGeom prst="wedgeEllipseCallou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Y NUESTRO MANUAL COMO ESTA??</a:t>
            </a:r>
            <a:endParaRPr lang="es-CO" dirty="0"/>
          </a:p>
        </p:txBody>
      </p:sp>
      <p:sp>
        <p:nvSpPr>
          <p:cNvPr id="4" name="3 CuadroTexto"/>
          <p:cNvSpPr txBox="1"/>
          <p:nvPr/>
        </p:nvSpPr>
        <p:spPr>
          <a:xfrm>
            <a:off x="3851920" y="1348036"/>
            <a:ext cx="4824536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 smtClean="0"/>
              <a:t>¿Realizamos lectura de contexto?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 smtClean="0"/>
              <a:t>¿Tenemos claras cuales son las situaciones tipo I, II y III más frecuentes?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 smtClean="0"/>
              <a:t>¿Están definidas adecuadamente las situaciones?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 smtClean="0"/>
              <a:t>¿Es evidente que el manual respeta y protege el derecho al libre desarrollo de la personalidad?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 smtClean="0"/>
              <a:t>¿Prohibimos conductas de discriminación?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 smtClean="0"/>
              <a:t>¿Establece protocolos de atención que atienden al debido proceso?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 smtClean="0"/>
              <a:t>¿Son visibles las acciones de promoción y prevención?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 smtClean="0"/>
              <a:t>¿Qué mecanismos de socialización tiene el manual?</a:t>
            </a:r>
          </a:p>
          <a:p>
            <a:r>
              <a:rPr lang="es-CO" dirty="0" smtClean="0">
                <a:hlinkClick r:id="rId3"/>
              </a:rPr>
              <a:t>inspeccioneducacion@yopal-casanare.gov.co</a:t>
            </a:r>
            <a:endParaRPr lang="es-CO" dirty="0" smtClean="0"/>
          </a:p>
          <a:p>
            <a:r>
              <a:rPr lang="es-CO" smtClean="0">
                <a:hlinkClick r:id="rId4"/>
              </a:rPr>
              <a:t>compalconvescolar@gmail.com</a:t>
            </a:r>
            <a:endParaRPr lang="es-CO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/>
          </a:p>
          <a:p>
            <a:endParaRPr lang="es-CO" dirty="0"/>
          </a:p>
        </p:txBody>
      </p:sp>
      <p:pic>
        <p:nvPicPr>
          <p:cNvPr id="5122" name="Picture 2" descr="Resultado de imagen para NIÑA PREGUNT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3496" y="3645024"/>
            <a:ext cx="1948455" cy="2435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2048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1 Título"/>
          <p:cNvSpPr>
            <a:spLocks noGrp="1"/>
          </p:cNvSpPr>
          <p:nvPr>
            <p:ph type="title"/>
          </p:nvPr>
        </p:nvSpPr>
        <p:spPr>
          <a:xfrm>
            <a:off x="0" y="1197149"/>
            <a:ext cx="3643313" cy="2695401"/>
          </a:xfrm>
        </p:spPr>
        <p:txBody>
          <a:bodyPr/>
          <a:lstStyle/>
          <a:p>
            <a:r>
              <a:rPr lang="es-CO" altLang="es-CO" sz="3200" b="1" dirty="0" smtClean="0"/>
              <a:t>Estructura del  Sistema Nacional de Convivencia Escolar: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7685" y="4293096"/>
            <a:ext cx="3455987" cy="9540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CO" sz="2800" b="0" dirty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t>Niveles: Nacional, </a:t>
            </a:r>
            <a:br>
              <a:rPr lang="es-CO" sz="2800" b="0" dirty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</a:br>
            <a:r>
              <a:rPr lang="es-CO" sz="2800" b="0" dirty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t>Territorial y Escolar.</a:t>
            </a:r>
          </a:p>
        </p:txBody>
      </p:sp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val="2956301755"/>
              </p:ext>
            </p:extLst>
          </p:nvPr>
        </p:nvGraphicFramePr>
        <p:xfrm>
          <a:off x="2267744" y="1484784"/>
          <a:ext cx="6120680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8" name="7 Grupo"/>
          <p:cNvGrpSpPr/>
          <p:nvPr/>
        </p:nvGrpSpPr>
        <p:grpSpPr>
          <a:xfrm>
            <a:off x="6545506" y="1325936"/>
            <a:ext cx="2598494" cy="1815032"/>
            <a:chOff x="3951127" y="147667"/>
            <a:chExt cx="2598494" cy="1436506"/>
          </a:xfrm>
        </p:grpSpPr>
        <p:sp>
          <p:nvSpPr>
            <p:cNvPr id="9" name="8 Rectángulo redondeado"/>
            <p:cNvSpPr/>
            <p:nvPr/>
          </p:nvSpPr>
          <p:spPr>
            <a:xfrm>
              <a:off x="3951127" y="147667"/>
              <a:ext cx="2598494" cy="1436506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5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" name="9 Rectángulo"/>
            <p:cNvSpPr/>
            <p:nvPr/>
          </p:nvSpPr>
          <p:spPr>
            <a:xfrm>
              <a:off x="3993201" y="189741"/>
              <a:ext cx="2514346" cy="135235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8580" tIns="68580" rIns="68580" bIns="68580" numCol="1" spcCol="1270" anchor="t" anchorCtr="0">
              <a:noAutofit/>
            </a:bodyPr>
            <a:lstStyle/>
            <a:p>
              <a:pPr marL="182563" lvl="1" indent="-182563" defTabSz="800100" eaLnBrk="1" fontAlgn="auto" hangingPunct="1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</a:pPr>
              <a:r>
                <a:rPr lang="es-MX" sz="1800" dirty="0" smtClean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</a:rPr>
                <a:t>MESA TÉCNICA DEL COMITÉ</a:t>
              </a:r>
              <a:endParaRPr lang="es-CO" sz="18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endParaRPr>
            </a:p>
            <a:p>
              <a:pPr marL="182563" lvl="1" indent="-182563" defTabSz="800100" eaLnBrk="1" fontAlgn="auto" hangingPunct="1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</a:pPr>
              <a:r>
                <a:rPr lang="es-CO" sz="1800" dirty="0" smtClean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</a:rPr>
                <a:t>MESA  DEL SISTEMA UNIFICADO DE INFORMACIÓN</a:t>
              </a:r>
              <a:endParaRPr lang="es-CO" sz="18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endParaRPr>
            </a:p>
          </p:txBody>
        </p:sp>
      </p:grpSp>
      <p:sp>
        <p:nvSpPr>
          <p:cNvPr id="12" name="11 Flecha curvada hacia la derecha"/>
          <p:cNvSpPr/>
          <p:nvPr/>
        </p:nvSpPr>
        <p:spPr>
          <a:xfrm rot="15372967" flipH="1">
            <a:off x="5860644" y="1040211"/>
            <a:ext cx="474082" cy="990319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s-MX" sz="1800" b="0" dirty="0">
              <a:solidFill>
                <a:prstClr val="black"/>
              </a:solidFill>
            </a:endParaRPr>
          </a:p>
        </p:txBody>
      </p:sp>
      <p:sp>
        <p:nvSpPr>
          <p:cNvPr id="4" name="3 Estrella de 5 puntas"/>
          <p:cNvSpPr/>
          <p:nvPr/>
        </p:nvSpPr>
        <p:spPr>
          <a:xfrm>
            <a:off x="5986991" y="3717032"/>
            <a:ext cx="558515" cy="504056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9134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CuadroTexto"/>
          <p:cNvSpPr txBox="1"/>
          <p:nvPr/>
        </p:nvSpPr>
        <p:spPr>
          <a:xfrm>
            <a:off x="5004048" y="260648"/>
            <a:ext cx="413995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20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ＭＳ Ｐゴシック" pitchFamily="34" charset="-128"/>
                <a:cs typeface="Arial" pitchFamily="34" charset="0"/>
              </a:rPr>
              <a:t>Conformación Comité Escolar de Convivencia</a:t>
            </a:r>
            <a:endParaRPr lang="es-CO" sz="2000" b="1" dirty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  <p:sp>
        <p:nvSpPr>
          <p:cNvPr id="15" name="14 Rectángulo"/>
          <p:cNvSpPr/>
          <p:nvPr/>
        </p:nvSpPr>
        <p:spPr>
          <a:xfrm>
            <a:off x="2286000" y="889844"/>
            <a:ext cx="4572000" cy="55399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endParaRPr lang="es-CO" dirty="0" smtClean="0">
              <a:latin typeface="Arial" pitchFamily="34" charset="0"/>
              <a:cs typeface="Arial" pitchFamily="34" charset="0"/>
            </a:endParaRPr>
          </a:p>
          <a:p>
            <a:pPr lvl="0" algn="ctr"/>
            <a:r>
              <a:rPr lang="es-CO" sz="1200" dirty="0" smtClean="0">
                <a:latin typeface="Arial" pitchFamily="34" charset="0"/>
                <a:cs typeface="Arial" pitchFamily="34" charset="0"/>
              </a:rPr>
              <a:t>. </a:t>
            </a:r>
            <a:endParaRPr lang="es-CO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504859" y="2068350"/>
            <a:ext cx="860444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s-CO" sz="2400" dirty="0" smtClean="0"/>
              <a:t>Rector(a)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CO" sz="2400" dirty="0" smtClean="0"/>
              <a:t>Personero(a) Estudiantil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CO" sz="2400" dirty="0" smtClean="0"/>
              <a:t>Docente con funci</a:t>
            </a:r>
            <a:r>
              <a:rPr lang="es-ES" sz="2400" dirty="0" err="1" smtClean="0"/>
              <a:t>ón</a:t>
            </a:r>
            <a:r>
              <a:rPr lang="es-ES" sz="2400" dirty="0" smtClean="0"/>
              <a:t> de orientación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sz="2400" dirty="0" smtClean="0"/>
              <a:t>Coordinador(</a:t>
            </a:r>
            <a:r>
              <a:rPr lang="es-ES" sz="2400" dirty="0" err="1" smtClean="0"/>
              <a:t>ra</a:t>
            </a:r>
            <a:r>
              <a:rPr lang="es-ES" sz="2400" dirty="0" smtClean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sz="2400" dirty="0" smtClean="0"/>
              <a:t>Presidente(a) consejo de familia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sz="2400" dirty="0" smtClean="0"/>
              <a:t>Presidente(a</a:t>
            </a:r>
            <a:r>
              <a:rPr lang="es-ES" sz="2400" dirty="0"/>
              <a:t>) </a:t>
            </a:r>
            <a:r>
              <a:rPr lang="es-ES" sz="2400" dirty="0" smtClean="0"/>
              <a:t>consejo de estudiantes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sz="2400" dirty="0" smtClean="0"/>
              <a:t>Un (1) docente que lidere procesos o estrategias de convivencia escolar</a:t>
            </a:r>
          </a:p>
          <a:p>
            <a:endParaRPr lang="es-CO" sz="2400" dirty="0" smtClean="0"/>
          </a:p>
          <a:p>
            <a:endParaRPr lang="es-CO" sz="2400" dirty="0"/>
          </a:p>
        </p:txBody>
      </p:sp>
      <p:pic>
        <p:nvPicPr>
          <p:cNvPr id="1028" name="Picture 4" descr="Resultado de imagen para comite escolar de convivenc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1340768"/>
            <a:ext cx="2162175" cy="2114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5289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CuadroTexto"/>
          <p:cNvSpPr txBox="1"/>
          <p:nvPr/>
        </p:nvSpPr>
        <p:spPr>
          <a:xfrm>
            <a:off x="5004048" y="260648"/>
            <a:ext cx="413995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20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ＭＳ Ｐゴシック" pitchFamily="34" charset="-128"/>
                <a:cs typeface="Arial" pitchFamily="34" charset="0"/>
              </a:rPr>
              <a:t>Funciones Comités Escolar de Convivencia</a:t>
            </a:r>
            <a:endParaRPr lang="es-CO" sz="2000" b="1" dirty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  <p:sp>
        <p:nvSpPr>
          <p:cNvPr id="15" name="14 Rectángulo"/>
          <p:cNvSpPr/>
          <p:nvPr/>
        </p:nvSpPr>
        <p:spPr>
          <a:xfrm>
            <a:off x="2286000" y="889844"/>
            <a:ext cx="4572000" cy="55399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endParaRPr lang="es-CO" dirty="0" smtClean="0">
              <a:latin typeface="Arial" pitchFamily="34" charset="0"/>
              <a:cs typeface="Arial" pitchFamily="34" charset="0"/>
            </a:endParaRPr>
          </a:p>
          <a:p>
            <a:pPr lvl="0" algn="ctr"/>
            <a:r>
              <a:rPr lang="es-CO" sz="1200" dirty="0" smtClean="0">
                <a:latin typeface="Arial" pitchFamily="34" charset="0"/>
                <a:cs typeface="Arial" pitchFamily="34" charset="0"/>
              </a:rPr>
              <a:t>. </a:t>
            </a:r>
            <a:endParaRPr lang="es-CO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611560" y="1597730"/>
            <a:ext cx="82809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sz="2000" dirty="0" smtClean="0"/>
          </a:p>
          <a:p>
            <a:endParaRPr lang="es-CO" sz="2000" dirty="0"/>
          </a:p>
        </p:txBody>
      </p:sp>
      <p:graphicFrame>
        <p:nvGraphicFramePr>
          <p:cNvPr id="3" name="2 Diagrama"/>
          <p:cNvGraphicFramePr/>
          <p:nvPr>
            <p:extLst>
              <p:ext uri="{D42A27DB-BD31-4B8C-83A1-F6EECF244321}">
                <p14:modId xmlns:p14="http://schemas.microsoft.com/office/powerpoint/2010/main" val="2218542956"/>
              </p:ext>
            </p:extLst>
          </p:nvPr>
        </p:nvGraphicFramePr>
        <p:xfrm>
          <a:off x="755576" y="1268760"/>
          <a:ext cx="7500664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1085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"/>
          <p:cNvSpPr/>
          <p:nvPr/>
        </p:nvSpPr>
        <p:spPr>
          <a:xfrm>
            <a:off x="2286000" y="889844"/>
            <a:ext cx="4572000" cy="55399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endParaRPr lang="es-CO" dirty="0" smtClean="0">
              <a:latin typeface="Arial" pitchFamily="34" charset="0"/>
              <a:cs typeface="Arial" pitchFamily="34" charset="0"/>
            </a:endParaRPr>
          </a:p>
          <a:p>
            <a:pPr lvl="0" algn="ctr"/>
            <a:r>
              <a:rPr lang="es-CO" sz="1200" dirty="0" smtClean="0">
                <a:latin typeface="Arial" pitchFamily="34" charset="0"/>
                <a:cs typeface="Arial" pitchFamily="34" charset="0"/>
              </a:rPr>
              <a:t>. </a:t>
            </a:r>
            <a:endParaRPr lang="es-CO" sz="12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2 Diagrama"/>
          <p:cNvGraphicFramePr/>
          <p:nvPr>
            <p:extLst>
              <p:ext uri="{D42A27DB-BD31-4B8C-83A1-F6EECF244321}">
                <p14:modId xmlns:p14="http://schemas.microsoft.com/office/powerpoint/2010/main" val="3782177161"/>
              </p:ext>
            </p:extLst>
          </p:nvPr>
        </p:nvGraphicFramePr>
        <p:xfrm>
          <a:off x="755576" y="1397000"/>
          <a:ext cx="8208912" cy="4840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65699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"/>
          <p:cNvSpPr/>
          <p:nvPr/>
        </p:nvSpPr>
        <p:spPr>
          <a:xfrm>
            <a:off x="2286000" y="889844"/>
            <a:ext cx="4572000" cy="55399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endParaRPr lang="es-CO" dirty="0" smtClean="0">
              <a:latin typeface="Arial" pitchFamily="34" charset="0"/>
              <a:cs typeface="Arial" pitchFamily="34" charset="0"/>
            </a:endParaRPr>
          </a:p>
          <a:p>
            <a:pPr lvl="0" algn="ctr"/>
            <a:r>
              <a:rPr lang="es-CO" sz="1200" dirty="0" smtClean="0">
                <a:latin typeface="Arial" pitchFamily="34" charset="0"/>
                <a:cs typeface="Arial" pitchFamily="34" charset="0"/>
              </a:rPr>
              <a:t>. </a:t>
            </a:r>
            <a:endParaRPr lang="es-CO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7 CuadroTexto"/>
          <p:cNvSpPr txBox="1"/>
          <p:nvPr/>
        </p:nvSpPr>
        <p:spPr>
          <a:xfrm>
            <a:off x="589691" y="2573914"/>
            <a:ext cx="82809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MANUALES DE CONVIVENCIA</a:t>
            </a:r>
            <a:endParaRPr lang="es-CO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 descr="http://static.wixstatic.com/media/0a67d3_a62a7abf8e894168aadc060591814b22.png/v1/fill/w_378,h_285,al_c,usm_0.66_1.00_0.01/0a67d3_a62a7abf8e894168aadc060591814b2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452" y="3429000"/>
            <a:ext cx="3600450" cy="2714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618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mité Directivo (5)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iseñ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4488</TotalTime>
  <Words>2197</Words>
  <Application>Microsoft Office PowerPoint</Application>
  <PresentationFormat>Presentación en pantalla (4:3)</PresentationFormat>
  <Paragraphs>261</Paragraphs>
  <Slides>40</Slides>
  <Notes>20</Notes>
  <HiddenSlides>1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40</vt:i4>
      </vt:variant>
    </vt:vector>
  </HeadingPairs>
  <TitlesOfParts>
    <vt:vector size="42" baseType="lpstr">
      <vt:lpstr>Comité Directivo (5)</vt:lpstr>
      <vt:lpstr>Diseño personalizado</vt:lpstr>
      <vt:lpstr>Presentación de PowerPoint</vt:lpstr>
      <vt:lpstr>Presentación de PowerPoint</vt:lpstr>
      <vt:lpstr>Presentación de PowerPoint</vt:lpstr>
      <vt:lpstr>Presentación de PowerPoint</vt:lpstr>
      <vt:lpstr>Estructura del  Sistema Nacional de Convivencia Escolar: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SENTENCIA T- 478 de 2015 Ordena:</vt:lpstr>
      <vt:lpstr>SENTENCIA T- 478 de 2015 Ordena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 de Windows</dc:creator>
  <cp:lastModifiedBy>Luffi</cp:lastModifiedBy>
  <cp:revision>258</cp:revision>
  <cp:lastPrinted>2015-10-14T19:44:04Z</cp:lastPrinted>
  <dcterms:created xsi:type="dcterms:W3CDTF">2015-10-14T19:27:37Z</dcterms:created>
  <dcterms:modified xsi:type="dcterms:W3CDTF">2016-07-15T16:45:12Z</dcterms:modified>
</cp:coreProperties>
</file>