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697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70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53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53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311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43605" y="404664"/>
            <a:ext cx="7516416" cy="78296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60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459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56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89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86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740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161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893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SONAL\Desktop\ALCALDIA\PlantillaPPTX-01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66789" cy="705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35360" y="5517232"/>
            <a:ext cx="7516416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62719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2063552" y="476672"/>
            <a:ext cx="7668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4800" b="1">
                <a:solidFill>
                  <a:srgbClr val="FF0000"/>
                </a:solidFill>
                <a:latin typeface="Bauhaus 93" panose="04030905020B02020C02" pitchFamily="82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es-MX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Componente Pedagógico</a:t>
            </a:r>
          </a:p>
          <a:p>
            <a:endParaRPr lang="es-MX" sz="6000" dirty="0">
              <a:solidFill>
                <a:srgbClr val="C000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21736"/>
            <a:ext cx="9144000" cy="485851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78800"/>
            <a:ext cx="9144000" cy="485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4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37958" y="188640"/>
            <a:ext cx="8928991" cy="917662"/>
          </a:xfrm>
        </p:spPr>
        <p:txBody>
          <a:bodyPr>
            <a:noAutofit/>
          </a:bodyPr>
          <a:lstStyle/>
          <a:p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Espacios más dinámicos y participativos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58" y="928670"/>
            <a:ext cx="6840760" cy="4309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881158" y="119938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Inglés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7361171" y="5105082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Ciencias naturales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1631505" y="2250190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8064A2"/>
                </a:solidFill>
                <a:latin typeface="Arial" pitchFamily="34" charset="0"/>
                <a:cs typeface="Arial" pitchFamily="34" charset="0"/>
              </a:rPr>
              <a:t>Matemáticas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2385215" y="5090386"/>
            <a:ext cx="205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Castellano</a:t>
            </a: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1631505" y="116632"/>
            <a:ext cx="892899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>
              <a:latin typeface="Bauhaus 93" pitchFamily="82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760560" y="1300698"/>
            <a:ext cx="1792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Artística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7561505" y="2263005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Recreación y deporte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4186726" y="5795972"/>
            <a:ext cx="3133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Ciencia y tecnología</a:t>
            </a:r>
          </a:p>
        </p:txBody>
      </p:sp>
      <p:sp>
        <p:nvSpPr>
          <p:cNvPr id="5" name="4 Rectángulo"/>
          <p:cNvSpPr/>
          <p:nvPr/>
        </p:nvSpPr>
        <p:spPr>
          <a:xfrm>
            <a:off x="8256241" y="3789040"/>
            <a:ext cx="2005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Emprendimiento</a:t>
            </a:r>
          </a:p>
        </p:txBody>
      </p:sp>
    </p:spTree>
    <p:extLst>
      <p:ext uri="{BB962C8B-B14F-4D97-AF65-F5344CB8AC3E}">
        <p14:creationId xmlns:p14="http://schemas.microsoft.com/office/powerpoint/2010/main" val="21492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  <p:bldP spid="10" grpId="0"/>
      <p:bldP spid="11" grpId="0"/>
      <p:bldP spid="13" grpId="0"/>
      <p:bldP spid="14" grpId="0"/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37856" y="209579"/>
            <a:ext cx="8928992" cy="504056"/>
          </a:xfrm>
        </p:spPr>
        <p:txBody>
          <a:bodyPr>
            <a:noAutofit/>
          </a:bodyPr>
          <a:lstStyle/>
          <a:p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Acompañamiento y asistencia técnica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409" y="908720"/>
            <a:ext cx="3884431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5231904" y="838008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prstClr val="black"/>
                </a:solidFill>
              </a:rPr>
              <a:t>20 Instituciones </a:t>
            </a:r>
          </a:p>
          <a:p>
            <a:pPr algn="ctr"/>
            <a:r>
              <a:rPr lang="es-CO" sz="3200" b="1" dirty="0">
                <a:solidFill>
                  <a:prstClr val="black"/>
                </a:solidFill>
              </a:rPr>
              <a:t>Educativas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878" y="2039598"/>
            <a:ext cx="4799798" cy="354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86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03512" y="269567"/>
            <a:ext cx="8856984" cy="782960"/>
          </a:xfrm>
        </p:spPr>
        <p:txBody>
          <a:bodyPr>
            <a:normAutofit/>
          </a:bodyPr>
          <a:lstStyle/>
          <a:p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Formación Docente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75520" y="1556792"/>
            <a:ext cx="8712968" cy="1828794"/>
          </a:xfrm>
        </p:spPr>
        <p:txBody>
          <a:bodyPr/>
          <a:lstStyle/>
          <a:p>
            <a:pPr marL="0" indent="0" algn="just">
              <a:buNone/>
            </a:pPr>
            <a:r>
              <a:rPr lang="es-CO" sz="2000" b="1" dirty="0">
                <a:latin typeface="Arial"/>
                <a:cs typeface="Arial"/>
              </a:rPr>
              <a:t>En desarrollo curricular, pedagógico y didáctico.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919536" y="2874189"/>
            <a:ext cx="46085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Convenio Alcaldía de Ibagué - Universidad del Tolima</a:t>
            </a:r>
          </a:p>
          <a:p>
            <a:pPr>
              <a:lnSpc>
                <a:spcPct val="150000"/>
              </a:lnSpc>
            </a:pP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Valor del convenio:  </a:t>
            </a:r>
            <a:r>
              <a:rPr lang="es-E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$167 millones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Aporte del municipio: $143 millones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Aporte universidad: $24 millones</a:t>
            </a:r>
          </a:p>
          <a:p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56140"/>
            <a:ext cx="4464496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04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03512" y="-27384"/>
            <a:ext cx="8784976" cy="782960"/>
          </a:xfrm>
        </p:spPr>
        <p:txBody>
          <a:bodyPr>
            <a:normAutofit/>
          </a:bodyPr>
          <a:lstStyle/>
          <a:p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Formación / educación física y práctica deportiva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03512" y="692697"/>
            <a:ext cx="8712968" cy="2736304"/>
          </a:xfrm>
        </p:spPr>
        <p:txBody>
          <a:bodyPr/>
          <a:lstStyle/>
          <a:p>
            <a:pPr algn="just"/>
            <a:r>
              <a:rPr lang="es-CO" altLang="es-CO" sz="1600" b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Iniciación deportiva y recreativa en el grado transición y básica primaria.</a:t>
            </a:r>
          </a:p>
          <a:p>
            <a:pPr algn="just"/>
            <a:r>
              <a:rPr lang="es-CO" altLang="es-CO" sz="1600" b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Creación de escuelas de formación deportiva y recreativa en las disciplinas deportivas de Fútbol, Futbol sala, Baloncesto, Voleibol y Atletismo.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3108176" y="5085185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Convenio Alcaldía de Ibagué - IMDRI</a:t>
            </a:r>
          </a:p>
          <a:p>
            <a:endParaRPr lang="es-E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Valor del convenio:    </a:t>
            </a: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$108.640.000</a:t>
            </a:r>
          </a:p>
          <a:p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Aporte del municipio: $77.577.000</a:t>
            </a:r>
          </a:p>
          <a:p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Aporte IMDRI:   $ 31.063.000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/>
          </p:nvPr>
        </p:nvGraphicFramePr>
        <p:xfrm>
          <a:off x="2207568" y="1772817"/>
          <a:ext cx="7776864" cy="27327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23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90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626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984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5738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6946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6607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86914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PRIMEROS JUEGOS ESCOLARES DE I.E. EN JORNADA ÚNICA</a:t>
                      </a:r>
                      <a:endParaRPr lang="es-ES" sz="12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801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1" u="none" strike="noStrike" dirty="0">
                          <a:effectLst/>
                        </a:rPr>
                        <a:t>INSTITUCIÓN EDUCATIVA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1" u="none" strike="noStrike">
                          <a:effectLst/>
                        </a:rPr>
                        <a:t>FUTBOL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1" u="none" strike="noStrike">
                          <a:effectLst/>
                        </a:rPr>
                        <a:t>BALONCESTO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1" u="none" strike="noStrike">
                          <a:effectLst/>
                        </a:rPr>
                        <a:t>VOLEIBOL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900" b="1" u="none" strike="noStrike">
                          <a:effectLst/>
                        </a:rPr>
                        <a:t>FUTBOL SALA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900" b="1" u="none" strike="noStrike">
                          <a:effectLst/>
                        </a:rPr>
                        <a:t>ATLETISMO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801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691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u="none" strike="noStrike" dirty="0">
                          <a:effectLst/>
                        </a:rPr>
                        <a:t>INEM Manuel Murillo Toro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effectLst/>
                        </a:rPr>
                        <a:t>32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24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24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20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16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691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u="none" strike="noStrike">
                          <a:effectLst/>
                        </a:rPr>
                        <a:t>Ciudad Luz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effectLst/>
                        </a:rPr>
                        <a:t>32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21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21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20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16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691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u="none" strike="noStrike" dirty="0" smtClean="0">
                          <a:effectLst/>
                        </a:rPr>
                        <a:t>Joaquín París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effectLst/>
                        </a:rPr>
                        <a:t>32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24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12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10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16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691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u="none" strike="noStrike">
                          <a:effectLst/>
                        </a:rPr>
                        <a:t>Nueva Esperanza La Palma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31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effectLst/>
                        </a:rPr>
                        <a:t>12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0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20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16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691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u="none" strike="noStrike">
                          <a:effectLst/>
                        </a:rPr>
                        <a:t>Ambiental Combeima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32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effectLst/>
                        </a:rPr>
                        <a:t>12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12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20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16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458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u="none" strike="noStrike">
                          <a:effectLst/>
                        </a:rPr>
                        <a:t>Mariano Melendro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31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effectLst/>
                        </a:rPr>
                        <a:t>23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12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19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16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TOTAL</a:t>
                      </a:r>
                      <a:endParaRPr lang="es-ES" sz="11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8013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u="none" strike="noStrike">
                          <a:effectLst/>
                        </a:rPr>
                        <a:t>Totales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190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effectLst/>
                        </a:rPr>
                        <a:t>116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81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109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96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592</a:t>
                      </a:r>
                      <a:endParaRPr lang="es-ES" sz="11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l" fontAlgn="ctr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70612">
                <a:tc gridSpan="3">
                  <a:txBody>
                    <a:bodyPr/>
                    <a:lstStyle/>
                    <a:p>
                      <a:pPr algn="l" fontAlgn="ctr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20424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1100" b="1" u="none" strike="noStrike" dirty="0">
                          <a:effectLst/>
                        </a:rPr>
                        <a:t>Total de estudiantes beneficiados: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effectLst/>
                        </a:rPr>
                        <a:t>4.000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74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353" y="302730"/>
            <a:ext cx="4350045" cy="27662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3212977"/>
            <a:ext cx="4176464" cy="28850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CuadroTexto 5"/>
          <p:cNvSpPr txBox="1"/>
          <p:nvPr/>
        </p:nvSpPr>
        <p:spPr>
          <a:xfrm>
            <a:off x="2063552" y="620688"/>
            <a:ext cx="3456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C00000"/>
                </a:solidFill>
              </a:rPr>
              <a:t>Inauguración de Juegos Escolares Jornada Única</a:t>
            </a:r>
          </a:p>
        </p:txBody>
      </p:sp>
    </p:spTree>
    <p:extLst>
      <p:ext uri="{BB962C8B-B14F-4D97-AF65-F5344CB8AC3E}">
        <p14:creationId xmlns:p14="http://schemas.microsoft.com/office/powerpoint/2010/main" val="403024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75520" y="44624"/>
            <a:ext cx="8712968" cy="782960"/>
          </a:xfrm>
        </p:spPr>
        <p:txBody>
          <a:bodyPr>
            <a:normAutofit/>
          </a:bodyPr>
          <a:lstStyle/>
          <a:p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Formación / ensamble vocal instrumental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4943872" y="1930142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Articulación interinstitucional con la EFAC</a:t>
            </a:r>
          </a:p>
        </p:txBody>
      </p:sp>
      <p:pic>
        <p:nvPicPr>
          <p:cNvPr id="12291" name="Picture 3" descr="C:\Users\SANDRATOVAR\Downloads\IMG_20171108_0842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340769"/>
            <a:ext cx="2252186" cy="33304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SANDRATOVAR\Downloads\23469367_10155210438677602_1425706322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64" y="3763966"/>
            <a:ext cx="3076768" cy="2721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1340769"/>
            <a:ext cx="3312368" cy="27037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16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87688" y="125551"/>
            <a:ext cx="8856984" cy="504056"/>
          </a:xfrm>
        </p:spPr>
        <p:txBody>
          <a:bodyPr>
            <a:normAutofit/>
          </a:bodyPr>
          <a:lstStyle/>
          <a:p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Materiales educativos entregados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133" y="2132856"/>
            <a:ext cx="227390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401162" y="5222910"/>
            <a:ext cx="432048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Material pedagógico de lenguaje</a:t>
            </a:r>
          </a:p>
          <a:p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Grados 1º - 5º DE 22 instituciones educativas</a:t>
            </a:r>
          </a:p>
          <a:p>
            <a:pPr algn="ctr"/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Valor del contrato: </a:t>
            </a:r>
            <a:r>
              <a:rPr lang="es-E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$39.017.351</a:t>
            </a:r>
            <a:endParaRPr lang="es-E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ES" sz="16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16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(Acuerdo marco Colombia compra eficiente / Panamericana)</a:t>
            </a:r>
          </a:p>
        </p:txBody>
      </p:sp>
      <p:sp>
        <p:nvSpPr>
          <p:cNvPr id="5" name="4 Rectángulo"/>
          <p:cNvSpPr/>
          <p:nvPr/>
        </p:nvSpPr>
        <p:spPr>
          <a:xfrm>
            <a:off x="7545776" y="1170580"/>
            <a:ext cx="3086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prstClr val="black"/>
                </a:solidFill>
              </a:rPr>
              <a:t>Colección semilla del plan nacional de lectura y escritura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149134" y="3318120"/>
            <a:ext cx="48245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Textos de matemáticas y lenguaje para estudiantes en jornada única (MEN)</a:t>
            </a:r>
          </a:p>
          <a:p>
            <a:pPr algn="ctr"/>
            <a:endParaRPr lang="es-E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Matemáticas:  </a:t>
            </a: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1.117</a:t>
            </a:r>
          </a:p>
          <a:p>
            <a:pPr algn="just"/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Lenguaje: </a:t>
            </a: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1.121</a:t>
            </a:r>
          </a:p>
          <a:p>
            <a:pPr algn="just"/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Texto guía para docente matemáticas: </a:t>
            </a: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18</a:t>
            </a:r>
          </a:p>
          <a:p>
            <a:pPr algn="just"/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Texto guía para docente lenguaje: </a:t>
            </a: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16</a:t>
            </a:r>
          </a:p>
          <a:p>
            <a:pPr algn="just"/>
            <a:endParaRPr lang="es-ES" sz="2000" dirty="0">
              <a:solidFill>
                <a:prstClr val="black"/>
              </a:solidFill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194" y="579854"/>
            <a:ext cx="3744416" cy="27348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58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Office PowerPoint</Application>
  <PresentationFormat>Panorámica</PresentationFormat>
  <Paragraphs>97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ＭＳ Ｐゴシック</vt:lpstr>
      <vt:lpstr>Arial</vt:lpstr>
      <vt:lpstr>Bauhaus 93</vt:lpstr>
      <vt:lpstr>Calibri</vt:lpstr>
      <vt:lpstr>Wingdings</vt:lpstr>
      <vt:lpstr>1_Tema de Office</vt:lpstr>
      <vt:lpstr>Presentación de PowerPoint</vt:lpstr>
      <vt:lpstr>Espacios más dinámicos y participativos</vt:lpstr>
      <vt:lpstr>Acompañamiento y asistencia técnica</vt:lpstr>
      <vt:lpstr>Formación Docente</vt:lpstr>
      <vt:lpstr>Formación / educación física y práctica deportiva</vt:lpstr>
      <vt:lpstr>Presentación de PowerPoint</vt:lpstr>
      <vt:lpstr>Formación / ensamble vocal instrumental</vt:lpstr>
      <vt:lpstr>Materiales educativos entregados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Humberto Guarnizo Castro</dc:creator>
  <cp:lastModifiedBy>Humberto Guarnizo Castro</cp:lastModifiedBy>
  <cp:revision>2</cp:revision>
  <dcterms:created xsi:type="dcterms:W3CDTF">2018-01-04T13:24:36Z</dcterms:created>
  <dcterms:modified xsi:type="dcterms:W3CDTF">2018-01-04T13:40:28Z</dcterms:modified>
</cp:coreProperties>
</file>