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61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23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5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841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3605" y="404664"/>
            <a:ext cx="7516416" cy="7829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55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412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87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2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91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46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469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374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SONAL\Desktop\ALCALDIA\PlantillaPPTX-01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66789" cy="705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35360" y="5517232"/>
            <a:ext cx="7516416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3168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3645024"/>
            <a:ext cx="3809826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2" name="1 Rectángulo"/>
          <p:cNvSpPr/>
          <p:nvPr/>
        </p:nvSpPr>
        <p:spPr>
          <a:xfrm>
            <a:off x="2279576" y="1772816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COMPONENTE PLANTA DOCENTE</a:t>
            </a:r>
          </a:p>
        </p:txBody>
      </p:sp>
    </p:spTree>
    <p:extLst>
      <p:ext uri="{BB962C8B-B14F-4D97-AF65-F5344CB8AC3E}">
        <p14:creationId xmlns:p14="http://schemas.microsoft.com/office/powerpoint/2010/main" val="13949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3" y="4077073"/>
            <a:ext cx="3086023" cy="225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1935771" y="1844825"/>
          <a:ext cx="8352929" cy="1995557"/>
        </p:xfrm>
        <a:graphic>
          <a:graphicData uri="http://schemas.openxmlformats.org/drawingml/2006/table">
            <a:tbl>
              <a:tblPr/>
              <a:tblGrid>
                <a:gridCol w="33843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801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INSTITUCIONES EDUCATIVAS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ESTUDIANTES BENEFICIADOS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DOCENTES JORNADA </a:t>
                      </a: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ÚNICA 2017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5436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 TOTAL </a:t>
                      </a:r>
                      <a:r>
                        <a:rPr lang="es-CO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s-CO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Urbanas y 15 Rurales)</a:t>
                      </a:r>
                      <a:endParaRPr lang="es-CO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11.728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1 Título"/>
          <p:cNvSpPr>
            <a:spLocks noGrp="1"/>
          </p:cNvSpPr>
          <p:nvPr>
            <p:ph type="ctrTitle"/>
          </p:nvPr>
        </p:nvSpPr>
        <p:spPr>
          <a:xfrm>
            <a:off x="2135560" y="620688"/>
            <a:ext cx="8352928" cy="864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s-CO" sz="3200" b="1" dirty="0">
                <a:latin typeface="Arial" pitchFamily="34" charset="0"/>
                <a:cs typeface="Arial" pitchFamily="34" charset="0"/>
              </a:rPr>
              <a:t>Planta docente de aula adicional requerida para jornada única 2017</a:t>
            </a:r>
            <a:endParaRPr lang="es-CO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91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91544" y="476672"/>
            <a:ext cx="8424936" cy="782960"/>
          </a:xfrm>
        </p:spPr>
        <p:txBody>
          <a:bodyPr>
            <a:noAutofit/>
          </a:bodyPr>
          <a:lstStyle/>
          <a:p>
            <a:r>
              <a:rPr lang="es-CO" sz="3600" b="1" dirty="0">
                <a:latin typeface="Arial" pitchFamily="34" charset="0"/>
                <a:cs typeface="Arial" pitchFamily="34" charset="0"/>
              </a:rPr>
              <a:t>CONSOLIDADO CUATRENIO 2016 - 2019</a:t>
            </a:r>
            <a:endParaRPr lang="es-CO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1919537" y="1700808"/>
          <a:ext cx="8352929" cy="2376264"/>
        </p:xfrm>
        <a:graphic>
          <a:graphicData uri="http://schemas.openxmlformats.org/drawingml/2006/table">
            <a:tbl>
              <a:tblPr/>
              <a:tblGrid>
                <a:gridCol w="9112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171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23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haroni"/>
                          <a:cs typeface="Arial" panose="020B0604020202020204" pitchFamily="34" charset="0"/>
                        </a:rPr>
                        <a:t>AÑO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haroni"/>
                          <a:cs typeface="Arial" panose="020B0604020202020204" pitchFamily="34" charset="0"/>
                        </a:rPr>
                        <a:t>INSTITUCIONES EDUCATIVAS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haroni"/>
                          <a:cs typeface="Arial" panose="020B0604020202020204" pitchFamily="34" charset="0"/>
                        </a:rPr>
                        <a:t>MATRÍCULA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haroni"/>
                          <a:cs typeface="Arial" panose="020B0604020202020204" pitchFamily="34" charset="0"/>
                        </a:rPr>
                        <a:t>DOCENTES </a:t>
                      </a:r>
                      <a:r>
                        <a:rPr lang="es-CO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haroni"/>
                          <a:cs typeface="Arial" panose="020B0604020202020204" pitchFamily="34" charset="0"/>
                        </a:rPr>
                        <a:t>ADICIONALES</a:t>
                      </a:r>
                      <a:r>
                        <a:rPr lang="es-CO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haroni"/>
                          <a:cs typeface="Arial" panose="020B0604020202020204" pitchFamily="34" charset="0"/>
                        </a:rPr>
                        <a:t> </a:t>
                      </a:r>
                      <a:endParaRPr lang="es-CO" sz="1600" b="1" i="0" u="none" strike="noStrike" dirty="0" smtClean="0">
                        <a:solidFill>
                          <a:srgbClr val="FFFFFF"/>
                        </a:solidFill>
                        <a:effectLst/>
                        <a:latin typeface="Aharoni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s-CO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haroni"/>
                          <a:cs typeface="Arial" panose="020B0604020202020204" pitchFamily="34" charset="0"/>
                        </a:rPr>
                        <a:t>JORNADA ÚNICA</a:t>
                      </a:r>
                      <a:endParaRPr lang="es-CO" sz="1600" b="1" i="0" u="none" strike="noStrike" dirty="0">
                        <a:solidFill>
                          <a:srgbClr val="FFFFFF"/>
                        </a:solidFill>
                        <a:effectLst/>
                        <a:latin typeface="Aharoni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614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haroni"/>
                        </a:rPr>
                        <a:t>2016</a:t>
                      </a:r>
                    </a:p>
                    <a:p>
                      <a:pPr algn="ctr" fontAlgn="b"/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haroni"/>
                        </a:rPr>
                        <a:t>a</a:t>
                      </a: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haroni"/>
                        </a:rPr>
                        <a:t/>
                      </a:r>
                      <a:b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haroni"/>
                        </a:rPr>
                      </a:b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haroni"/>
                        </a:rPr>
                        <a:t>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INSTITUCIONES </a:t>
                      </a:r>
                      <a:r>
                        <a:rPr lang="es-CO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EDUCATIVAS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50.000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4900100"/>
            <a:ext cx="3384376" cy="183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30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56</Words>
  <Application>Microsoft Office PowerPoint</Application>
  <PresentationFormat>Panorámica</PresentationFormat>
  <Paragraphs>21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ＭＳ Ｐゴシック</vt:lpstr>
      <vt:lpstr>Aharoni</vt:lpstr>
      <vt:lpstr>Arial</vt:lpstr>
      <vt:lpstr>Calibri</vt:lpstr>
      <vt:lpstr>1_Tema de Office</vt:lpstr>
      <vt:lpstr>Presentación de PowerPoint</vt:lpstr>
      <vt:lpstr>Planta docente de aula adicional requerida para jornada única 2017</vt:lpstr>
      <vt:lpstr>CONSOLIDADO CUATRENIO 2016 - 2019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Humberto Guarnizo Castro</dc:creator>
  <cp:lastModifiedBy>Humberto Guarnizo Castro</cp:lastModifiedBy>
  <cp:revision>1</cp:revision>
  <dcterms:created xsi:type="dcterms:W3CDTF">2018-01-04T13:31:07Z</dcterms:created>
  <dcterms:modified xsi:type="dcterms:W3CDTF">2018-01-04T13:32:17Z</dcterms:modified>
</cp:coreProperties>
</file>